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03_F5B948AF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sldIdLst>
    <p:sldId id="256" r:id="rId2"/>
    <p:sldId id="273" r:id="rId3"/>
    <p:sldId id="299" r:id="rId4"/>
    <p:sldId id="280" r:id="rId5"/>
    <p:sldId id="276" r:id="rId6"/>
    <p:sldId id="277" r:id="rId7"/>
    <p:sldId id="274" r:id="rId8"/>
    <p:sldId id="275" r:id="rId9"/>
    <p:sldId id="279" r:id="rId10"/>
    <p:sldId id="278" r:id="rId11"/>
    <p:sldId id="270" r:id="rId12"/>
    <p:sldId id="257" r:id="rId13"/>
    <p:sldId id="261" r:id="rId14"/>
    <p:sldId id="297" r:id="rId15"/>
    <p:sldId id="259" r:id="rId16"/>
    <p:sldId id="281" r:id="rId17"/>
    <p:sldId id="260" r:id="rId18"/>
    <p:sldId id="263" r:id="rId19"/>
    <p:sldId id="291" r:id="rId20"/>
    <p:sldId id="264" r:id="rId21"/>
    <p:sldId id="265" r:id="rId22"/>
    <p:sldId id="282" r:id="rId23"/>
    <p:sldId id="268" r:id="rId24"/>
    <p:sldId id="283" r:id="rId25"/>
    <p:sldId id="292" r:id="rId26"/>
    <p:sldId id="284" r:id="rId27"/>
    <p:sldId id="285" r:id="rId28"/>
    <p:sldId id="293" r:id="rId29"/>
    <p:sldId id="286" r:id="rId30"/>
    <p:sldId id="287" r:id="rId31"/>
    <p:sldId id="294" r:id="rId32"/>
    <p:sldId id="288" r:id="rId33"/>
    <p:sldId id="289" r:id="rId34"/>
    <p:sldId id="295" r:id="rId35"/>
    <p:sldId id="290" r:id="rId36"/>
    <p:sldId id="296" r:id="rId37"/>
    <p:sldId id="298" r:id="rId38"/>
    <p:sldId id="272" r:id="rId39"/>
    <p:sldId id="301" r:id="rId40"/>
    <p:sldId id="30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674FF8-F70F-73C8-27B2-68C3F71D4A94}" name="Kshitij Srivastava" initials="KS" userId="9ca786a04514813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51177E-DF7B-4E12-A924-09BA641CCD3D}" v="337" dt="2022-06-24T07:26:38.746"/>
    <p1510:client id="{4C4CF90C-98C9-4922-8F62-DA75CDED22AD}" v="214" dt="2022-06-18T13:13:08.407"/>
    <p1510:client id="{5C49A0E4-42F3-48D7-92D7-867B1DA03B4A}" v="419" dt="2022-06-28T04:56:31.596"/>
    <p1510:client id="{818C468F-7927-4088-9781-8EF0507F7DD9}" v="437" dt="2022-06-20T10:36:21.364"/>
    <p1510:client id="{8202E85D-6E2E-48C1-A0AC-292B1335F48E}" v="2" dt="2022-07-29T12:48:22.955"/>
    <p1510:client id="{AD1700A6-0245-4769-BCC0-98416F36C575}" v="309" dt="2022-06-23T07:15:30.667"/>
    <p1510:client id="{C3E98434-C372-4477-9D0D-850335A0AF68}" v="210" dt="2022-06-24T06:48:06.286"/>
    <p1510:client id="{E3A38589-D153-4C2A-B6F4-3EB4385EAE2F}" v="844" dt="2022-06-18T09:02:53.996"/>
    <p1510:client id="{F13A218D-82EF-4F0F-9D6A-3B514F7F381C}" v="1787" dt="2022-06-20T08:17:52.5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66" d="100"/>
          <a:sy n="66" d="100"/>
        </p:scale>
        <p:origin x="4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shitij Srivastava" userId="9ca786a045148134" providerId="Windows Live" clId="Web-{818C468F-7927-4088-9781-8EF0507F7DD9}"/>
    <pc:docChg chg="addSld modSld">
      <pc:chgData name="Kshitij Srivastava" userId="9ca786a045148134" providerId="Windows Live" clId="Web-{818C468F-7927-4088-9781-8EF0507F7DD9}" dt="2022-06-20T10:36:21.364" v="265"/>
      <pc:docMkLst>
        <pc:docMk/>
      </pc:docMkLst>
      <pc:sldChg chg="addSp delSp modSp add replId">
        <pc:chgData name="Kshitij Srivastava" userId="9ca786a045148134" providerId="Windows Live" clId="Web-{818C468F-7927-4088-9781-8EF0507F7DD9}" dt="2022-06-20T10:31:22.077" v="168" actId="20577"/>
        <pc:sldMkLst>
          <pc:docMk/>
          <pc:sldMk cId="1603854250" sldId="287"/>
        </pc:sldMkLst>
        <pc:spChg chg="mod">
          <ac:chgData name="Kshitij Srivastava" userId="9ca786a045148134" providerId="Windows Live" clId="Web-{818C468F-7927-4088-9781-8EF0507F7DD9}" dt="2022-06-20T10:31:22.077" v="168" actId="20577"/>
          <ac:spMkLst>
            <pc:docMk/>
            <pc:sldMk cId="1603854250" sldId="287"/>
            <ac:spMk id="4" creationId="{190DB5F7-73B6-FB13-4B1C-2EE4E28B14BB}"/>
          </ac:spMkLst>
        </pc:spChg>
        <pc:spChg chg="del">
          <ac:chgData name="Kshitij Srivastava" userId="9ca786a045148134" providerId="Windows Live" clId="Web-{818C468F-7927-4088-9781-8EF0507F7DD9}" dt="2022-06-20T10:23:10.708" v="38"/>
          <ac:spMkLst>
            <pc:docMk/>
            <pc:sldMk cId="1603854250" sldId="287"/>
            <ac:spMk id="6" creationId="{732BEE19-4813-0024-1CF8-1BE0A74EB508}"/>
          </ac:spMkLst>
        </pc:spChg>
        <pc:spChg chg="del">
          <ac:chgData name="Kshitij Srivastava" userId="9ca786a045148134" providerId="Windows Live" clId="Web-{818C468F-7927-4088-9781-8EF0507F7DD9}" dt="2022-06-20T10:23:10.708" v="37"/>
          <ac:spMkLst>
            <pc:docMk/>
            <pc:sldMk cId="1603854250" sldId="287"/>
            <ac:spMk id="7" creationId="{468234DD-36DB-4018-AF1C-3B443CF32A83}"/>
          </ac:spMkLst>
        </pc:spChg>
        <pc:spChg chg="add mod">
          <ac:chgData name="Kshitij Srivastava" userId="9ca786a045148134" providerId="Windows Live" clId="Web-{818C468F-7927-4088-9781-8EF0507F7DD9}" dt="2022-06-20T10:26:05.649" v="68" actId="20577"/>
          <ac:spMkLst>
            <pc:docMk/>
            <pc:sldMk cId="1603854250" sldId="287"/>
            <ac:spMk id="13" creationId="{016BC38C-4C6D-AE40-D00F-F5CB693B1B2F}"/>
          </ac:spMkLst>
        </pc:spChg>
        <pc:spChg chg="del">
          <ac:chgData name="Kshitij Srivastava" userId="9ca786a045148134" providerId="Windows Live" clId="Web-{818C468F-7927-4088-9781-8EF0507F7DD9}" dt="2022-06-20T10:23:15.567" v="41"/>
          <ac:spMkLst>
            <pc:docMk/>
            <pc:sldMk cId="1603854250" sldId="287"/>
            <ac:spMk id="18" creationId="{A1ACBE5E-CADE-8080-5E34-4C2FB92C3091}"/>
          </ac:spMkLst>
        </pc:spChg>
        <pc:spChg chg="del">
          <ac:chgData name="Kshitij Srivastava" userId="9ca786a045148134" providerId="Windows Live" clId="Web-{818C468F-7927-4088-9781-8EF0507F7DD9}" dt="2022-06-20T10:23:00.536" v="33"/>
          <ac:spMkLst>
            <pc:docMk/>
            <pc:sldMk cId="1603854250" sldId="287"/>
            <ac:spMk id="22" creationId="{87885080-FA3D-68F5-97F5-AEAE429E58EA}"/>
          </ac:spMkLst>
        </pc:spChg>
        <pc:spChg chg="del">
          <ac:chgData name="Kshitij Srivastava" userId="9ca786a045148134" providerId="Windows Live" clId="Web-{818C468F-7927-4088-9781-8EF0507F7DD9}" dt="2022-06-20T10:23:00.536" v="32"/>
          <ac:spMkLst>
            <pc:docMk/>
            <pc:sldMk cId="1603854250" sldId="287"/>
            <ac:spMk id="23" creationId="{1F11F381-EE1F-2547-C6B4-A75A0919FA7B}"/>
          </ac:spMkLst>
        </pc:spChg>
        <pc:spChg chg="del">
          <ac:chgData name="Kshitij Srivastava" userId="9ca786a045148134" providerId="Windows Live" clId="Web-{818C468F-7927-4088-9781-8EF0507F7DD9}" dt="2022-06-20T10:23:00.520" v="31"/>
          <ac:spMkLst>
            <pc:docMk/>
            <pc:sldMk cId="1603854250" sldId="287"/>
            <ac:spMk id="24" creationId="{FFD49845-E72D-4EC1-F243-D8C1A7251040}"/>
          </ac:spMkLst>
        </pc:spChg>
        <pc:picChg chg="del">
          <ac:chgData name="Kshitij Srivastava" userId="9ca786a045148134" providerId="Windows Live" clId="Web-{818C468F-7927-4088-9781-8EF0507F7DD9}" dt="2022-06-20T10:23:06.020" v="36"/>
          <ac:picMkLst>
            <pc:docMk/>
            <pc:sldMk cId="1603854250" sldId="287"/>
            <ac:picMk id="3" creationId="{E1050F16-7C4B-5742-F660-FEF5B7E2FED1}"/>
          </ac:picMkLst>
        </pc:picChg>
        <pc:picChg chg="del">
          <ac:chgData name="Kshitij Srivastava" userId="9ca786a045148134" providerId="Windows Live" clId="Web-{818C468F-7927-4088-9781-8EF0507F7DD9}" dt="2022-06-20T10:23:18.739" v="43"/>
          <ac:picMkLst>
            <pc:docMk/>
            <pc:sldMk cId="1603854250" sldId="287"/>
            <ac:picMk id="8" creationId="{2BCB51B7-3287-2D14-CAC0-92E7D40BC4D0}"/>
          </ac:picMkLst>
        </pc:picChg>
        <pc:picChg chg="del">
          <ac:chgData name="Kshitij Srivastava" userId="9ca786a045148134" providerId="Windows Live" clId="Web-{818C468F-7927-4088-9781-8EF0507F7DD9}" dt="2022-06-20T10:23:00.536" v="35"/>
          <ac:picMkLst>
            <pc:docMk/>
            <pc:sldMk cId="1603854250" sldId="287"/>
            <ac:picMk id="9" creationId="{22F4B354-A0B0-0DAB-2F91-24D997D03E57}"/>
          </ac:picMkLst>
        </pc:picChg>
        <pc:picChg chg="add mod">
          <ac:chgData name="Kshitij Srivastava" userId="9ca786a045148134" providerId="Windows Live" clId="Web-{818C468F-7927-4088-9781-8EF0507F7DD9}" dt="2022-06-20T10:25:02.663" v="60" actId="1076"/>
          <ac:picMkLst>
            <pc:docMk/>
            <pc:sldMk cId="1603854250" sldId="287"/>
            <ac:picMk id="11" creationId="{895954F7-12DC-998C-4B2F-AECD927F2D69}"/>
          </ac:picMkLst>
        </pc:picChg>
        <pc:picChg chg="del">
          <ac:chgData name="Kshitij Srivastava" userId="9ca786a045148134" providerId="Windows Live" clId="Web-{818C468F-7927-4088-9781-8EF0507F7DD9}" dt="2022-06-20T10:23:00.536" v="34"/>
          <ac:picMkLst>
            <pc:docMk/>
            <pc:sldMk cId="1603854250" sldId="287"/>
            <ac:picMk id="14" creationId="{8FCC571C-0E54-E957-ACEC-C5F346B1EBF9}"/>
          </ac:picMkLst>
        </pc:picChg>
        <pc:cxnChg chg="add mod">
          <ac:chgData name="Kshitij Srivastava" userId="9ca786a045148134" providerId="Windows Live" clId="Web-{818C468F-7927-4088-9781-8EF0507F7DD9}" dt="2022-06-20T10:24:27.459" v="55" actId="14100"/>
          <ac:cxnSpMkLst>
            <pc:docMk/>
            <pc:sldMk cId="1603854250" sldId="287"/>
            <ac:cxnSpMk id="10" creationId="{97503084-2494-DA0B-C778-F6E4D33676B7}"/>
          </ac:cxnSpMkLst>
        </pc:cxnChg>
        <pc:cxnChg chg="del">
          <ac:chgData name="Kshitij Srivastava" userId="9ca786a045148134" providerId="Windows Live" clId="Web-{818C468F-7927-4088-9781-8EF0507F7DD9}" dt="2022-06-20T10:23:17.458" v="42"/>
          <ac:cxnSpMkLst>
            <pc:docMk/>
            <pc:sldMk cId="1603854250" sldId="287"/>
            <ac:cxnSpMk id="15" creationId="{7DEACE64-315A-B2A8-B2C4-80C1FA90D439}"/>
          </ac:cxnSpMkLst>
        </pc:cxnChg>
        <pc:cxnChg chg="del">
          <ac:chgData name="Kshitij Srivastava" userId="9ca786a045148134" providerId="Windows Live" clId="Web-{818C468F-7927-4088-9781-8EF0507F7DD9}" dt="2022-06-20T10:23:14.380" v="40"/>
          <ac:cxnSpMkLst>
            <pc:docMk/>
            <pc:sldMk cId="1603854250" sldId="287"/>
            <ac:cxnSpMk id="16" creationId="{9D145E9C-56C5-765C-E163-611203C0F85E}"/>
          </ac:cxnSpMkLst>
        </pc:cxnChg>
        <pc:cxnChg chg="del">
          <ac:chgData name="Kshitij Srivastava" userId="9ca786a045148134" providerId="Windows Live" clId="Web-{818C468F-7927-4088-9781-8EF0507F7DD9}" dt="2022-06-20T10:23:13.192" v="39"/>
          <ac:cxnSpMkLst>
            <pc:docMk/>
            <pc:sldMk cId="1603854250" sldId="287"/>
            <ac:cxnSpMk id="17" creationId="{C2954443-F10A-9A64-8F51-0C683567884A}"/>
          </ac:cxnSpMkLst>
        </pc:cxnChg>
      </pc:sldChg>
      <pc:sldChg chg="addSp delSp modSp add replId">
        <pc:chgData name="Kshitij Srivastava" userId="9ca786a045148134" providerId="Windows Live" clId="Web-{818C468F-7927-4088-9781-8EF0507F7DD9}" dt="2022-06-20T10:31:27.764" v="170" actId="20577"/>
        <pc:sldMkLst>
          <pc:docMk/>
          <pc:sldMk cId="3715300099" sldId="288"/>
        </pc:sldMkLst>
        <pc:spChg chg="mod">
          <ac:chgData name="Kshitij Srivastava" userId="9ca786a045148134" providerId="Windows Live" clId="Web-{818C468F-7927-4088-9781-8EF0507F7DD9}" dt="2022-06-20T10:31:27.764" v="170" actId="20577"/>
          <ac:spMkLst>
            <pc:docMk/>
            <pc:sldMk cId="3715300099" sldId="288"/>
            <ac:spMk id="4" creationId="{190DB5F7-73B6-FB13-4B1C-2EE4E28B14BB}"/>
          </ac:spMkLst>
        </pc:spChg>
        <pc:spChg chg="mod">
          <ac:chgData name="Kshitij Srivastava" userId="9ca786a045148134" providerId="Windows Live" clId="Web-{818C468F-7927-4088-9781-8EF0507F7DD9}" dt="2022-06-20T10:27:28.369" v="116" actId="1076"/>
          <ac:spMkLst>
            <pc:docMk/>
            <pc:sldMk cId="3715300099" sldId="288"/>
            <ac:spMk id="13" creationId="{016BC38C-4C6D-AE40-D00F-F5CB693B1B2F}"/>
          </ac:spMkLst>
        </pc:spChg>
        <pc:spChg chg="add">
          <ac:chgData name="Kshitij Srivastava" userId="9ca786a045148134" providerId="Windows Live" clId="Web-{818C468F-7927-4088-9781-8EF0507F7DD9}" dt="2022-06-20T10:27:45.135" v="120"/>
          <ac:spMkLst>
            <pc:docMk/>
            <pc:sldMk cId="3715300099" sldId="288"/>
            <ac:spMk id="15" creationId="{A67BF4DF-90B1-EDFD-7A94-5D31DBA20E62}"/>
          </ac:spMkLst>
        </pc:spChg>
        <pc:spChg chg="add">
          <ac:chgData name="Kshitij Srivastava" userId="9ca786a045148134" providerId="Windows Live" clId="Web-{818C468F-7927-4088-9781-8EF0507F7DD9}" dt="2022-06-20T10:27:45.135" v="121"/>
          <ac:spMkLst>
            <pc:docMk/>
            <pc:sldMk cId="3715300099" sldId="288"/>
            <ac:spMk id="17" creationId="{6173BF79-0C2A-6380-6025-6D8F9B5C9B25}"/>
          </ac:spMkLst>
        </pc:spChg>
        <pc:spChg chg="add">
          <ac:chgData name="Kshitij Srivastava" userId="9ca786a045148134" providerId="Windows Live" clId="Web-{818C468F-7927-4088-9781-8EF0507F7DD9}" dt="2022-06-20T10:27:45.151" v="122"/>
          <ac:spMkLst>
            <pc:docMk/>
            <pc:sldMk cId="3715300099" sldId="288"/>
            <ac:spMk id="19" creationId="{C378AF9F-D82B-8D13-86D6-000DAFC0499A}"/>
          </ac:spMkLst>
        </pc:spChg>
        <pc:spChg chg="add mod">
          <ac:chgData name="Kshitij Srivastava" userId="9ca786a045148134" providerId="Windows Live" clId="Web-{818C468F-7927-4088-9781-8EF0507F7DD9}" dt="2022-06-20T10:29:20.574" v="146" actId="20577"/>
          <ac:spMkLst>
            <pc:docMk/>
            <pc:sldMk cId="3715300099" sldId="288"/>
            <ac:spMk id="22" creationId="{56AFCC5D-6223-CFD1-9ECB-9163E7E653EA}"/>
          </ac:spMkLst>
        </pc:spChg>
        <pc:spChg chg="add mod">
          <ac:chgData name="Kshitij Srivastava" userId="9ca786a045148134" providerId="Windows Live" clId="Web-{818C468F-7927-4088-9781-8EF0507F7DD9}" dt="2022-06-20T10:29:26.903" v="148" actId="1076"/>
          <ac:spMkLst>
            <pc:docMk/>
            <pc:sldMk cId="3715300099" sldId="288"/>
            <ac:spMk id="23" creationId="{E5AF491F-1599-A7F5-9896-74996A87AA5B}"/>
          </ac:spMkLst>
        </pc:spChg>
        <pc:spChg chg="add mod">
          <ac:chgData name="Kshitij Srivastava" userId="9ca786a045148134" providerId="Windows Live" clId="Web-{818C468F-7927-4088-9781-8EF0507F7DD9}" dt="2022-06-20T10:30:10.013" v="153"/>
          <ac:spMkLst>
            <pc:docMk/>
            <pc:sldMk cId="3715300099" sldId="288"/>
            <ac:spMk id="24" creationId="{276E503B-9E00-22F5-5E71-5A447DBEAC0C}"/>
          </ac:spMkLst>
        </pc:spChg>
        <pc:spChg chg="add mod">
          <ac:chgData name="Kshitij Srivastava" userId="9ca786a045148134" providerId="Windows Live" clId="Web-{818C468F-7927-4088-9781-8EF0507F7DD9}" dt="2022-06-20T10:30:42.998" v="160" actId="1076"/>
          <ac:spMkLst>
            <pc:docMk/>
            <pc:sldMk cId="3715300099" sldId="288"/>
            <ac:spMk id="25" creationId="{DF397D56-DC70-EF77-1A21-83A56714EE8B}"/>
          </ac:spMkLst>
        </pc:spChg>
        <pc:spChg chg="add mod">
          <ac:chgData name="Kshitij Srivastava" userId="9ca786a045148134" providerId="Windows Live" clId="Web-{818C468F-7927-4088-9781-8EF0507F7DD9}" dt="2022-06-20T10:30:35.795" v="159" actId="1076"/>
          <ac:spMkLst>
            <pc:docMk/>
            <pc:sldMk cId="3715300099" sldId="288"/>
            <ac:spMk id="26" creationId="{A1B97519-1C48-9A7C-6A1C-BA32EF77E11A}"/>
          </ac:spMkLst>
        </pc:spChg>
        <pc:spChg chg="add mod">
          <ac:chgData name="Kshitij Srivastava" userId="9ca786a045148134" providerId="Windows Live" clId="Web-{818C468F-7927-4088-9781-8EF0507F7DD9}" dt="2022-06-20T10:30:48.951" v="162" actId="1076"/>
          <ac:spMkLst>
            <pc:docMk/>
            <pc:sldMk cId="3715300099" sldId="288"/>
            <ac:spMk id="27" creationId="{FA86A5E4-45AF-76CC-44CF-B8CB2E45349A}"/>
          </ac:spMkLst>
        </pc:spChg>
        <pc:spChg chg="add mod">
          <ac:chgData name="Kshitij Srivastava" userId="9ca786a045148134" providerId="Windows Live" clId="Web-{818C468F-7927-4088-9781-8EF0507F7DD9}" dt="2022-06-20T10:30:55.998" v="164" actId="1076"/>
          <ac:spMkLst>
            <pc:docMk/>
            <pc:sldMk cId="3715300099" sldId="288"/>
            <ac:spMk id="28" creationId="{36F004C8-E1B8-E41B-1463-4E9C95A3D99D}"/>
          </ac:spMkLst>
        </pc:spChg>
        <pc:spChg chg="add mod">
          <ac:chgData name="Kshitij Srivastava" userId="9ca786a045148134" providerId="Windows Live" clId="Web-{818C468F-7927-4088-9781-8EF0507F7DD9}" dt="2022-06-20T10:31:05.561" v="166" actId="1076"/>
          <ac:spMkLst>
            <pc:docMk/>
            <pc:sldMk cId="3715300099" sldId="288"/>
            <ac:spMk id="29" creationId="{4D4358D4-53AA-03BC-8411-0EFE77943C6D}"/>
          </ac:spMkLst>
        </pc:spChg>
        <pc:picChg chg="del">
          <ac:chgData name="Kshitij Srivastava" userId="9ca786a045148134" providerId="Windows Live" clId="Web-{818C468F-7927-4088-9781-8EF0507F7DD9}" dt="2022-06-20T10:27:18.744" v="114"/>
          <ac:picMkLst>
            <pc:docMk/>
            <pc:sldMk cId="3715300099" sldId="288"/>
            <ac:picMk id="5" creationId="{73664AEE-6648-DABB-FC5B-837465BD0F62}"/>
          </ac:picMkLst>
        </pc:picChg>
        <pc:picChg chg="add">
          <ac:chgData name="Kshitij Srivastava" userId="9ca786a045148134" providerId="Windows Live" clId="Web-{818C468F-7927-4088-9781-8EF0507F7DD9}" dt="2022-06-20T10:27:45.104" v="117"/>
          <ac:picMkLst>
            <pc:docMk/>
            <pc:sldMk cId="3715300099" sldId="288"/>
            <ac:picMk id="6" creationId="{603D4B7C-2799-8E64-0295-435CD49CD849}"/>
          </ac:picMkLst>
        </pc:picChg>
        <pc:picChg chg="add">
          <ac:chgData name="Kshitij Srivastava" userId="9ca786a045148134" providerId="Windows Live" clId="Web-{818C468F-7927-4088-9781-8EF0507F7DD9}" dt="2022-06-20T10:27:45.119" v="118"/>
          <ac:picMkLst>
            <pc:docMk/>
            <pc:sldMk cId="3715300099" sldId="288"/>
            <ac:picMk id="8" creationId="{59EDE045-4F2A-D5B4-4745-3D16EF117C1E}"/>
          </ac:picMkLst>
        </pc:picChg>
        <pc:picChg chg="mod">
          <ac:chgData name="Kshitij Srivastava" userId="9ca786a045148134" providerId="Windows Live" clId="Web-{818C468F-7927-4088-9781-8EF0507F7DD9}" dt="2022-06-20T10:27:24.494" v="115" actId="1076"/>
          <ac:picMkLst>
            <pc:docMk/>
            <pc:sldMk cId="3715300099" sldId="288"/>
            <ac:picMk id="11" creationId="{895954F7-12DC-998C-4B2F-AECD927F2D69}"/>
          </ac:picMkLst>
        </pc:picChg>
        <pc:picChg chg="add">
          <ac:chgData name="Kshitij Srivastava" userId="9ca786a045148134" providerId="Windows Live" clId="Web-{818C468F-7927-4088-9781-8EF0507F7DD9}" dt="2022-06-20T10:27:45.135" v="119"/>
          <ac:picMkLst>
            <pc:docMk/>
            <pc:sldMk cId="3715300099" sldId="288"/>
            <ac:picMk id="12" creationId="{E78CFDFF-F141-841B-2254-5006D46AB8A2}"/>
          </ac:picMkLst>
        </pc:picChg>
        <pc:picChg chg="add mod">
          <ac:chgData name="Kshitij Srivastava" userId="9ca786a045148134" providerId="Windows Live" clId="Web-{818C468F-7927-4088-9781-8EF0507F7DD9}" dt="2022-06-20T10:28:49.339" v="131" actId="1076"/>
          <ac:picMkLst>
            <pc:docMk/>
            <pc:sldMk cId="3715300099" sldId="288"/>
            <ac:picMk id="20" creationId="{48607B8A-A1C1-DB8B-21AE-095CCFCF226C}"/>
          </ac:picMkLst>
        </pc:picChg>
        <pc:picChg chg="add mod">
          <ac:chgData name="Kshitij Srivastava" userId="9ca786a045148134" providerId="Windows Live" clId="Web-{818C468F-7927-4088-9781-8EF0507F7DD9}" dt="2022-06-20T10:28:41.183" v="128" actId="1076"/>
          <ac:picMkLst>
            <pc:docMk/>
            <pc:sldMk cId="3715300099" sldId="288"/>
            <ac:picMk id="21" creationId="{C44BAEB3-3CB0-35E2-D976-07E49AF96DAE}"/>
          </ac:picMkLst>
        </pc:picChg>
        <pc:cxnChg chg="del">
          <ac:chgData name="Kshitij Srivastava" userId="9ca786a045148134" providerId="Windows Live" clId="Web-{818C468F-7927-4088-9781-8EF0507F7DD9}" dt="2022-06-20T10:27:16.869" v="113"/>
          <ac:cxnSpMkLst>
            <pc:docMk/>
            <pc:sldMk cId="3715300099" sldId="288"/>
            <ac:cxnSpMk id="10" creationId="{97503084-2494-DA0B-C778-F6E4D33676B7}"/>
          </ac:cxnSpMkLst>
        </pc:cxnChg>
      </pc:sldChg>
      <pc:sldChg chg="addSp delSp modSp add replId">
        <pc:chgData name="Kshitij Srivastava" userId="9ca786a045148134" providerId="Windows Live" clId="Web-{818C468F-7927-4088-9781-8EF0507F7DD9}" dt="2022-06-20T10:34:45.456" v="227" actId="20577"/>
        <pc:sldMkLst>
          <pc:docMk/>
          <pc:sldMk cId="3301944009" sldId="289"/>
        </pc:sldMkLst>
        <pc:spChg chg="mod">
          <ac:chgData name="Kshitij Srivastava" userId="9ca786a045148134" providerId="Windows Live" clId="Web-{818C468F-7927-4088-9781-8EF0507F7DD9}" dt="2022-06-20T10:34:45.456" v="227" actId="20577"/>
          <ac:spMkLst>
            <pc:docMk/>
            <pc:sldMk cId="3301944009" sldId="289"/>
            <ac:spMk id="4" creationId="{190DB5F7-73B6-FB13-4B1C-2EE4E28B14BB}"/>
          </ac:spMkLst>
        </pc:spChg>
        <pc:spChg chg="del">
          <ac:chgData name="Kshitij Srivastava" userId="9ca786a045148134" providerId="Windows Live" clId="Web-{818C468F-7927-4088-9781-8EF0507F7DD9}" dt="2022-06-20T10:34:26.455" v="222"/>
          <ac:spMkLst>
            <pc:docMk/>
            <pc:sldMk cId="3301944009" sldId="289"/>
            <ac:spMk id="24" creationId="{276E503B-9E00-22F5-5E71-5A447DBEAC0C}"/>
          </ac:spMkLst>
        </pc:spChg>
        <pc:picChg chg="add mod">
          <ac:chgData name="Kshitij Srivastava" userId="9ca786a045148134" providerId="Windows Live" clId="Web-{818C468F-7927-4088-9781-8EF0507F7DD9}" dt="2022-06-20T10:33:41.251" v="213"/>
          <ac:picMkLst>
            <pc:docMk/>
            <pc:sldMk cId="3301944009" sldId="289"/>
            <ac:picMk id="3" creationId="{6C9DC08C-AA60-A32F-8339-FC7424191222}"/>
          </ac:picMkLst>
        </pc:picChg>
        <pc:picChg chg="add mod">
          <ac:chgData name="Kshitij Srivastava" userId="9ca786a045148134" providerId="Windows Live" clId="Web-{818C468F-7927-4088-9781-8EF0507F7DD9}" dt="2022-06-20T10:33:50.298" v="215" actId="1076"/>
          <ac:picMkLst>
            <pc:docMk/>
            <pc:sldMk cId="3301944009" sldId="289"/>
            <ac:picMk id="5" creationId="{355C8F9D-2B68-7A73-E240-A9B65416FFE3}"/>
          </ac:picMkLst>
        </pc:picChg>
        <pc:picChg chg="add mod">
          <ac:chgData name="Kshitij Srivastava" userId="9ca786a045148134" providerId="Windows Live" clId="Web-{818C468F-7927-4088-9781-8EF0507F7DD9}" dt="2022-06-20T10:33:57.095" v="217" actId="1076"/>
          <ac:picMkLst>
            <pc:docMk/>
            <pc:sldMk cId="3301944009" sldId="289"/>
            <ac:picMk id="7" creationId="{449731CB-BE6D-158C-ACCF-8AB1F1B9A6EE}"/>
          </ac:picMkLst>
        </pc:picChg>
        <pc:picChg chg="add mod">
          <ac:chgData name="Kshitij Srivastava" userId="9ca786a045148134" providerId="Windows Live" clId="Web-{818C468F-7927-4088-9781-8EF0507F7DD9}" dt="2022-06-20T10:34:02.502" v="219" actId="1076"/>
          <ac:picMkLst>
            <pc:docMk/>
            <pc:sldMk cId="3301944009" sldId="289"/>
            <ac:picMk id="9" creationId="{31C2B7BF-08E8-7027-E4C9-72E4E11006D3}"/>
          </ac:picMkLst>
        </pc:picChg>
        <pc:picChg chg="add mod">
          <ac:chgData name="Kshitij Srivastava" userId="9ca786a045148134" providerId="Windows Live" clId="Web-{818C468F-7927-4088-9781-8EF0507F7DD9}" dt="2022-06-20T10:34:07.877" v="221" actId="1076"/>
          <ac:picMkLst>
            <pc:docMk/>
            <pc:sldMk cId="3301944009" sldId="289"/>
            <ac:picMk id="10" creationId="{22BAD676-5EDD-869B-698C-83E6D2484BA5}"/>
          </ac:picMkLst>
        </pc:picChg>
      </pc:sldChg>
      <pc:sldChg chg="addSp delSp modSp add replId">
        <pc:chgData name="Kshitij Srivastava" userId="9ca786a045148134" providerId="Windows Live" clId="Web-{818C468F-7927-4088-9781-8EF0507F7DD9}" dt="2022-06-20T10:36:21.364" v="265"/>
        <pc:sldMkLst>
          <pc:docMk/>
          <pc:sldMk cId="2073433296" sldId="290"/>
        </pc:sldMkLst>
        <pc:spChg chg="mod ord">
          <ac:chgData name="Kshitij Srivastava" userId="9ca786a045148134" providerId="Windows Live" clId="Web-{818C468F-7927-4088-9781-8EF0507F7DD9}" dt="2022-06-20T10:36:21.364" v="265"/>
          <ac:spMkLst>
            <pc:docMk/>
            <pc:sldMk cId="2073433296" sldId="290"/>
            <ac:spMk id="4" creationId="{190DB5F7-73B6-FB13-4B1C-2EE4E28B14BB}"/>
          </ac:spMkLst>
        </pc:spChg>
        <pc:spChg chg="del">
          <ac:chgData name="Kshitij Srivastava" userId="9ca786a045148134" providerId="Windows Live" clId="Web-{818C468F-7927-4088-9781-8EF0507F7DD9}" dt="2022-06-20T10:35:34.004" v="241"/>
          <ac:spMkLst>
            <pc:docMk/>
            <pc:sldMk cId="2073433296" sldId="290"/>
            <ac:spMk id="13" creationId="{016BC38C-4C6D-AE40-D00F-F5CB693B1B2F}"/>
          </ac:spMkLst>
        </pc:spChg>
        <pc:spChg chg="add del mod">
          <ac:chgData name="Kshitij Srivastava" userId="9ca786a045148134" providerId="Windows Live" clId="Web-{818C468F-7927-4088-9781-8EF0507F7DD9}" dt="2022-06-20T10:35:57.660" v="244"/>
          <ac:spMkLst>
            <pc:docMk/>
            <pc:sldMk cId="2073433296" sldId="290"/>
            <ac:spMk id="14" creationId="{CB0AA4E4-EB69-142C-F12A-8DA0DC5C232A}"/>
          </ac:spMkLst>
        </pc:spChg>
        <pc:spChg chg="mod">
          <ac:chgData name="Kshitij Srivastava" userId="9ca786a045148134" providerId="Windows Live" clId="Web-{818C468F-7927-4088-9781-8EF0507F7DD9}" dt="2022-06-20T10:36:08.973" v="248" actId="1076"/>
          <ac:spMkLst>
            <pc:docMk/>
            <pc:sldMk cId="2073433296" sldId="290"/>
            <ac:spMk id="15" creationId="{A67BF4DF-90B1-EDFD-7A94-5D31DBA20E62}"/>
          </ac:spMkLst>
        </pc:spChg>
        <pc:spChg chg="mod">
          <ac:chgData name="Kshitij Srivastava" userId="9ca786a045148134" providerId="Windows Live" clId="Web-{818C468F-7927-4088-9781-8EF0507F7DD9}" dt="2022-06-20T10:36:08.973" v="249" actId="1076"/>
          <ac:spMkLst>
            <pc:docMk/>
            <pc:sldMk cId="2073433296" sldId="290"/>
            <ac:spMk id="17" creationId="{6173BF79-0C2A-6380-6025-6D8F9B5C9B25}"/>
          </ac:spMkLst>
        </pc:spChg>
        <pc:spChg chg="mod">
          <ac:chgData name="Kshitij Srivastava" userId="9ca786a045148134" providerId="Windows Live" clId="Web-{818C468F-7927-4088-9781-8EF0507F7DD9}" dt="2022-06-20T10:36:08.973" v="250" actId="1076"/>
          <ac:spMkLst>
            <pc:docMk/>
            <pc:sldMk cId="2073433296" sldId="290"/>
            <ac:spMk id="19" creationId="{C378AF9F-D82B-8D13-86D6-000DAFC0499A}"/>
          </ac:spMkLst>
        </pc:spChg>
        <pc:spChg chg="mod">
          <ac:chgData name="Kshitij Srivastava" userId="9ca786a045148134" providerId="Windows Live" clId="Web-{818C468F-7927-4088-9781-8EF0507F7DD9}" dt="2022-06-20T10:36:08.989" v="253" actId="1076"/>
          <ac:spMkLst>
            <pc:docMk/>
            <pc:sldMk cId="2073433296" sldId="290"/>
            <ac:spMk id="22" creationId="{56AFCC5D-6223-CFD1-9ECB-9163E7E653EA}"/>
          </ac:spMkLst>
        </pc:spChg>
        <pc:spChg chg="mod">
          <ac:chgData name="Kshitij Srivastava" userId="9ca786a045148134" providerId="Windows Live" clId="Web-{818C468F-7927-4088-9781-8EF0507F7DD9}" dt="2022-06-20T10:36:09.004" v="254" actId="1076"/>
          <ac:spMkLst>
            <pc:docMk/>
            <pc:sldMk cId="2073433296" sldId="290"/>
            <ac:spMk id="23" creationId="{E5AF491F-1599-A7F5-9896-74996A87AA5B}"/>
          </ac:spMkLst>
        </pc:spChg>
        <pc:spChg chg="mod">
          <ac:chgData name="Kshitij Srivastava" userId="9ca786a045148134" providerId="Windows Live" clId="Web-{818C468F-7927-4088-9781-8EF0507F7DD9}" dt="2022-06-20T10:36:09.004" v="255" actId="1076"/>
          <ac:spMkLst>
            <pc:docMk/>
            <pc:sldMk cId="2073433296" sldId="290"/>
            <ac:spMk id="25" creationId="{DF397D56-DC70-EF77-1A21-83A56714EE8B}"/>
          </ac:spMkLst>
        </pc:spChg>
        <pc:spChg chg="mod">
          <ac:chgData name="Kshitij Srivastava" userId="9ca786a045148134" providerId="Windows Live" clId="Web-{818C468F-7927-4088-9781-8EF0507F7DD9}" dt="2022-06-20T10:36:09.004" v="256" actId="1076"/>
          <ac:spMkLst>
            <pc:docMk/>
            <pc:sldMk cId="2073433296" sldId="290"/>
            <ac:spMk id="26" creationId="{A1B97519-1C48-9A7C-6A1C-BA32EF77E11A}"/>
          </ac:spMkLst>
        </pc:spChg>
        <pc:spChg chg="mod">
          <ac:chgData name="Kshitij Srivastava" userId="9ca786a045148134" providerId="Windows Live" clId="Web-{818C468F-7927-4088-9781-8EF0507F7DD9}" dt="2022-06-20T10:36:09.020" v="257" actId="1076"/>
          <ac:spMkLst>
            <pc:docMk/>
            <pc:sldMk cId="2073433296" sldId="290"/>
            <ac:spMk id="27" creationId="{FA86A5E4-45AF-76CC-44CF-B8CB2E45349A}"/>
          </ac:spMkLst>
        </pc:spChg>
        <pc:spChg chg="mod">
          <ac:chgData name="Kshitij Srivastava" userId="9ca786a045148134" providerId="Windows Live" clId="Web-{818C468F-7927-4088-9781-8EF0507F7DD9}" dt="2022-06-20T10:36:09.020" v="258" actId="1076"/>
          <ac:spMkLst>
            <pc:docMk/>
            <pc:sldMk cId="2073433296" sldId="290"/>
            <ac:spMk id="28" creationId="{36F004C8-E1B8-E41B-1463-4E9C95A3D99D}"/>
          </ac:spMkLst>
        </pc:spChg>
        <pc:spChg chg="mod">
          <ac:chgData name="Kshitij Srivastava" userId="9ca786a045148134" providerId="Windows Live" clId="Web-{818C468F-7927-4088-9781-8EF0507F7DD9}" dt="2022-06-20T10:36:09.020" v="259" actId="1076"/>
          <ac:spMkLst>
            <pc:docMk/>
            <pc:sldMk cId="2073433296" sldId="290"/>
            <ac:spMk id="29" creationId="{4D4358D4-53AA-03BC-8411-0EFE77943C6D}"/>
          </ac:spMkLst>
        </pc:spChg>
        <pc:picChg chg="mod">
          <ac:chgData name="Kshitij Srivastava" userId="9ca786a045148134" providerId="Windows Live" clId="Web-{818C468F-7927-4088-9781-8EF0507F7DD9}" dt="2022-06-20T10:36:09.020" v="260" actId="1076"/>
          <ac:picMkLst>
            <pc:docMk/>
            <pc:sldMk cId="2073433296" sldId="290"/>
            <ac:picMk id="3" creationId="{6C9DC08C-AA60-A32F-8339-FC7424191222}"/>
          </ac:picMkLst>
        </pc:picChg>
        <pc:picChg chg="mod">
          <ac:chgData name="Kshitij Srivastava" userId="9ca786a045148134" providerId="Windows Live" clId="Web-{818C468F-7927-4088-9781-8EF0507F7DD9}" dt="2022-06-20T10:36:09.036" v="261" actId="1076"/>
          <ac:picMkLst>
            <pc:docMk/>
            <pc:sldMk cId="2073433296" sldId="290"/>
            <ac:picMk id="5" creationId="{355C8F9D-2B68-7A73-E240-A9B65416FFE3}"/>
          </ac:picMkLst>
        </pc:picChg>
        <pc:picChg chg="mod">
          <ac:chgData name="Kshitij Srivastava" userId="9ca786a045148134" providerId="Windows Live" clId="Web-{818C468F-7927-4088-9781-8EF0507F7DD9}" dt="2022-06-20T10:36:08.957" v="245" actId="1076"/>
          <ac:picMkLst>
            <pc:docMk/>
            <pc:sldMk cId="2073433296" sldId="290"/>
            <ac:picMk id="6" creationId="{603D4B7C-2799-8E64-0295-435CD49CD849}"/>
          </ac:picMkLst>
        </pc:picChg>
        <pc:picChg chg="mod">
          <ac:chgData name="Kshitij Srivastava" userId="9ca786a045148134" providerId="Windows Live" clId="Web-{818C468F-7927-4088-9781-8EF0507F7DD9}" dt="2022-06-20T10:36:09.036" v="262" actId="1076"/>
          <ac:picMkLst>
            <pc:docMk/>
            <pc:sldMk cId="2073433296" sldId="290"/>
            <ac:picMk id="7" creationId="{449731CB-BE6D-158C-ACCF-8AB1F1B9A6EE}"/>
          </ac:picMkLst>
        </pc:picChg>
        <pc:picChg chg="mod">
          <ac:chgData name="Kshitij Srivastava" userId="9ca786a045148134" providerId="Windows Live" clId="Web-{818C468F-7927-4088-9781-8EF0507F7DD9}" dt="2022-06-20T10:36:08.957" v="246" actId="1076"/>
          <ac:picMkLst>
            <pc:docMk/>
            <pc:sldMk cId="2073433296" sldId="290"/>
            <ac:picMk id="8" creationId="{59EDE045-4F2A-D5B4-4745-3D16EF117C1E}"/>
          </ac:picMkLst>
        </pc:picChg>
        <pc:picChg chg="mod">
          <ac:chgData name="Kshitij Srivastava" userId="9ca786a045148134" providerId="Windows Live" clId="Web-{818C468F-7927-4088-9781-8EF0507F7DD9}" dt="2022-06-20T10:36:09.036" v="263" actId="1076"/>
          <ac:picMkLst>
            <pc:docMk/>
            <pc:sldMk cId="2073433296" sldId="290"/>
            <ac:picMk id="9" creationId="{31C2B7BF-08E8-7027-E4C9-72E4E11006D3}"/>
          </ac:picMkLst>
        </pc:picChg>
        <pc:picChg chg="mod">
          <ac:chgData name="Kshitij Srivastava" userId="9ca786a045148134" providerId="Windows Live" clId="Web-{818C468F-7927-4088-9781-8EF0507F7DD9}" dt="2022-06-20T10:36:09.036" v="264" actId="1076"/>
          <ac:picMkLst>
            <pc:docMk/>
            <pc:sldMk cId="2073433296" sldId="290"/>
            <ac:picMk id="10" creationId="{22BAD676-5EDD-869B-698C-83E6D2484BA5}"/>
          </ac:picMkLst>
        </pc:picChg>
        <pc:picChg chg="del">
          <ac:chgData name="Kshitij Srivastava" userId="9ca786a045148134" providerId="Windows Live" clId="Web-{818C468F-7927-4088-9781-8EF0507F7DD9}" dt="2022-06-20T10:35:31.769" v="240"/>
          <ac:picMkLst>
            <pc:docMk/>
            <pc:sldMk cId="2073433296" sldId="290"/>
            <ac:picMk id="11" creationId="{895954F7-12DC-998C-4B2F-AECD927F2D69}"/>
          </ac:picMkLst>
        </pc:picChg>
        <pc:picChg chg="mod">
          <ac:chgData name="Kshitij Srivastava" userId="9ca786a045148134" providerId="Windows Live" clId="Web-{818C468F-7927-4088-9781-8EF0507F7DD9}" dt="2022-06-20T10:36:08.957" v="247" actId="1076"/>
          <ac:picMkLst>
            <pc:docMk/>
            <pc:sldMk cId="2073433296" sldId="290"/>
            <ac:picMk id="12" creationId="{E78CFDFF-F141-841B-2254-5006D46AB8A2}"/>
          </ac:picMkLst>
        </pc:picChg>
        <pc:picChg chg="mod">
          <ac:chgData name="Kshitij Srivastava" userId="9ca786a045148134" providerId="Windows Live" clId="Web-{818C468F-7927-4088-9781-8EF0507F7DD9}" dt="2022-06-20T10:36:08.989" v="251" actId="1076"/>
          <ac:picMkLst>
            <pc:docMk/>
            <pc:sldMk cId="2073433296" sldId="290"/>
            <ac:picMk id="20" creationId="{48607B8A-A1C1-DB8B-21AE-095CCFCF226C}"/>
          </ac:picMkLst>
        </pc:picChg>
        <pc:picChg chg="mod">
          <ac:chgData name="Kshitij Srivastava" userId="9ca786a045148134" providerId="Windows Live" clId="Web-{818C468F-7927-4088-9781-8EF0507F7DD9}" dt="2022-06-20T10:36:08.989" v="252" actId="1076"/>
          <ac:picMkLst>
            <pc:docMk/>
            <pc:sldMk cId="2073433296" sldId="290"/>
            <ac:picMk id="21" creationId="{C44BAEB3-3CB0-35E2-D976-07E49AF96DAE}"/>
          </ac:picMkLst>
        </pc:picChg>
      </pc:sldChg>
    </pc:docChg>
  </pc:docChgLst>
  <pc:docChgLst>
    <pc:chgData name="Kshitij Srivastava" userId="9ca786a045148134" providerId="Windows Live" clId="Web-{5C49A0E4-42F3-48D7-92D7-867B1DA03B4A}"/>
    <pc:docChg chg="addSld delSld modSld">
      <pc:chgData name="Kshitij Srivastava" userId="9ca786a045148134" providerId="Windows Live" clId="Web-{5C49A0E4-42F3-48D7-92D7-867B1DA03B4A}" dt="2022-06-28T04:56:37.784" v="328"/>
      <pc:docMkLst>
        <pc:docMk/>
      </pc:docMkLst>
      <pc:sldChg chg="addSp delSp modSp addAnim modAnim">
        <pc:chgData name="Kshitij Srivastava" userId="9ca786a045148134" providerId="Windows Live" clId="Web-{5C49A0E4-42F3-48D7-92D7-867B1DA03B4A}" dt="2022-06-28T04:49:39.818" v="194"/>
        <pc:sldMkLst>
          <pc:docMk/>
          <pc:sldMk cId="600074303" sldId="273"/>
        </pc:sldMkLst>
        <pc:spChg chg="del">
          <ac:chgData name="Kshitij Srivastava" userId="9ca786a045148134" providerId="Windows Live" clId="Web-{5C49A0E4-42F3-48D7-92D7-867B1DA03B4A}" dt="2022-06-28T04:39:50.988" v="1"/>
          <ac:spMkLst>
            <pc:docMk/>
            <pc:sldMk cId="600074303" sldId="273"/>
            <ac:spMk id="3" creationId="{C374FEC7-9CAC-8423-09BB-411ACE7A76C6}"/>
          </ac:spMkLst>
        </pc:spChg>
        <pc:spChg chg="add mod">
          <ac:chgData name="Kshitij Srivastava" userId="9ca786a045148134" providerId="Windows Live" clId="Web-{5C49A0E4-42F3-48D7-92D7-867B1DA03B4A}" dt="2022-06-28T04:45:31.154" v="140"/>
          <ac:spMkLst>
            <pc:docMk/>
            <pc:sldMk cId="600074303" sldId="273"/>
            <ac:spMk id="4" creationId="{EA4C6843-6253-9685-1DF8-5ACA3A6573CD}"/>
          </ac:spMkLst>
        </pc:spChg>
        <pc:spChg chg="add mod">
          <ac:chgData name="Kshitij Srivastava" userId="9ca786a045148134" providerId="Windows Live" clId="Web-{5C49A0E4-42F3-48D7-92D7-867B1DA03B4A}" dt="2022-06-28T04:47:34.486" v="183"/>
          <ac:spMkLst>
            <pc:docMk/>
            <pc:sldMk cId="600074303" sldId="273"/>
            <ac:spMk id="5" creationId="{7682FCAE-8388-4313-8AF9-DA39A989342C}"/>
          </ac:spMkLst>
        </pc:spChg>
        <pc:spChg chg="add mod">
          <ac:chgData name="Kshitij Srivastava" userId="9ca786a045148134" providerId="Windows Live" clId="Web-{5C49A0E4-42F3-48D7-92D7-867B1DA03B4A}" dt="2022-06-28T04:47:54.206" v="186"/>
          <ac:spMkLst>
            <pc:docMk/>
            <pc:sldMk cId="600074303" sldId="273"/>
            <ac:spMk id="6" creationId="{9233DC62-4B43-E8B9-2E04-8623DC8F5504}"/>
          </ac:spMkLst>
        </pc:spChg>
        <pc:spChg chg="add mod">
          <ac:chgData name="Kshitij Srivastava" userId="9ca786a045148134" providerId="Windows Live" clId="Web-{5C49A0E4-42F3-48D7-92D7-867B1DA03B4A}" dt="2022-06-28T04:48:00.893" v="187"/>
          <ac:spMkLst>
            <pc:docMk/>
            <pc:sldMk cId="600074303" sldId="273"/>
            <ac:spMk id="7" creationId="{7EE72454-76E1-2608-6E01-EBFFF1863103}"/>
          </ac:spMkLst>
        </pc:spChg>
        <pc:spChg chg="add mod">
          <ac:chgData name="Kshitij Srivastava" userId="9ca786a045148134" providerId="Windows Live" clId="Web-{5C49A0E4-42F3-48D7-92D7-867B1DA03B4A}" dt="2022-06-28T04:48:08.128" v="188"/>
          <ac:spMkLst>
            <pc:docMk/>
            <pc:sldMk cId="600074303" sldId="273"/>
            <ac:spMk id="8" creationId="{25754805-3D0C-C34F-6637-3CEC1A486A13}"/>
          </ac:spMkLst>
        </pc:spChg>
        <pc:spChg chg="add mod">
          <ac:chgData name="Kshitij Srivastava" userId="9ca786a045148134" providerId="Windows Live" clId="Web-{5C49A0E4-42F3-48D7-92D7-867B1DA03B4A}" dt="2022-06-28T04:48:18.019" v="189"/>
          <ac:spMkLst>
            <pc:docMk/>
            <pc:sldMk cId="600074303" sldId="273"/>
            <ac:spMk id="9" creationId="{6F0469EE-2331-7472-8EEA-44D370FB883A}"/>
          </ac:spMkLst>
        </pc:spChg>
        <pc:spChg chg="add mod">
          <ac:chgData name="Kshitij Srivastava" userId="9ca786a045148134" providerId="Windows Live" clId="Web-{5C49A0E4-42F3-48D7-92D7-867B1DA03B4A}" dt="2022-06-28T04:48:27.035" v="190"/>
          <ac:spMkLst>
            <pc:docMk/>
            <pc:sldMk cId="600074303" sldId="273"/>
            <ac:spMk id="10" creationId="{DEF5C042-38B9-CC8A-D5CE-220967BE4464}"/>
          </ac:spMkLst>
        </pc:spChg>
        <pc:spChg chg="add mod">
          <ac:chgData name="Kshitij Srivastava" userId="9ca786a045148134" providerId="Windows Live" clId="Web-{5C49A0E4-42F3-48D7-92D7-867B1DA03B4A}" dt="2022-06-28T04:49:05.192" v="192"/>
          <ac:spMkLst>
            <pc:docMk/>
            <pc:sldMk cId="600074303" sldId="273"/>
            <ac:spMk id="11" creationId="{EF45C2E9-7D85-A5F1-5C28-C89CF141BA01}"/>
          </ac:spMkLst>
        </pc:spChg>
        <pc:spChg chg="add mod">
          <ac:chgData name="Kshitij Srivastava" userId="9ca786a045148134" providerId="Windows Live" clId="Web-{5C49A0E4-42F3-48D7-92D7-867B1DA03B4A}" dt="2022-06-28T04:49:11.708" v="193"/>
          <ac:spMkLst>
            <pc:docMk/>
            <pc:sldMk cId="600074303" sldId="273"/>
            <ac:spMk id="12" creationId="{010F84C3-E746-FC24-F871-CD199EBE318B}"/>
          </ac:spMkLst>
        </pc:spChg>
        <pc:spChg chg="add mod">
          <ac:chgData name="Kshitij Srivastava" userId="9ca786a045148134" providerId="Windows Live" clId="Web-{5C49A0E4-42F3-48D7-92D7-867B1DA03B4A}" dt="2022-06-28T04:49:39.818" v="194"/>
          <ac:spMkLst>
            <pc:docMk/>
            <pc:sldMk cId="600074303" sldId="273"/>
            <ac:spMk id="13" creationId="{CD3D6F93-38CF-2331-EF1F-691342D478BA}"/>
          </ac:spMkLst>
        </pc:spChg>
      </pc:sldChg>
      <pc:sldChg chg="addSp modSp new addAnim">
        <pc:chgData name="Kshitij Srivastava" userId="9ca786a045148134" providerId="Windows Live" clId="Web-{5C49A0E4-42F3-48D7-92D7-867B1DA03B4A}" dt="2022-06-28T04:46:57.188" v="181" actId="20577"/>
        <pc:sldMkLst>
          <pc:docMk/>
          <pc:sldMk cId="3457103999" sldId="299"/>
        </pc:sldMkLst>
        <pc:spChg chg="mod">
          <ac:chgData name="Kshitij Srivastava" userId="9ca786a045148134" providerId="Windows Live" clId="Web-{5C49A0E4-42F3-48D7-92D7-867B1DA03B4A}" dt="2022-06-28T04:46:57.188" v="181" actId="20577"/>
          <ac:spMkLst>
            <pc:docMk/>
            <pc:sldMk cId="3457103999" sldId="299"/>
            <ac:spMk id="2" creationId="{1A502A48-89BE-5563-C0E7-6C1A1B7C55E9}"/>
          </ac:spMkLst>
        </pc:spChg>
        <pc:spChg chg="add mod">
          <ac:chgData name="Kshitij Srivastava" userId="9ca786a045148134" providerId="Windows Live" clId="Web-{5C49A0E4-42F3-48D7-92D7-867B1DA03B4A}" dt="2022-06-28T04:46:53.063" v="180" actId="20577"/>
          <ac:spMkLst>
            <pc:docMk/>
            <pc:sldMk cId="3457103999" sldId="299"/>
            <ac:spMk id="5" creationId="{F68DBB94-F1CF-C9E9-1EF5-1DCC3E26325F}"/>
          </ac:spMkLst>
        </pc:spChg>
      </pc:sldChg>
      <pc:sldChg chg="addSp delSp modSp add mod replId setBg addAnim delAnim setClrOvrMap">
        <pc:chgData name="Kshitij Srivastava" userId="9ca786a045148134" providerId="Windows Live" clId="Web-{5C49A0E4-42F3-48D7-92D7-867B1DA03B4A}" dt="2022-06-28T04:55:53.470" v="312"/>
        <pc:sldMkLst>
          <pc:docMk/>
          <pc:sldMk cId="4012310161" sldId="300"/>
        </pc:sldMkLst>
        <pc:spChg chg="mod ord">
          <ac:chgData name="Kshitij Srivastava" userId="9ca786a045148134" providerId="Windows Live" clId="Web-{5C49A0E4-42F3-48D7-92D7-867B1DA03B4A}" dt="2022-06-28T04:55:53.470" v="312"/>
          <ac:spMkLst>
            <pc:docMk/>
            <pc:sldMk cId="4012310161" sldId="300"/>
            <ac:spMk id="2" creationId="{5402B6B0-5AA8-B97C-6F2B-2031A2F57AD5}"/>
          </ac:spMkLst>
        </pc:spChg>
        <pc:spChg chg="add mod">
          <ac:chgData name="Kshitij Srivastava" userId="9ca786a045148134" providerId="Windows Live" clId="Web-{5C49A0E4-42F3-48D7-92D7-867B1DA03B4A}" dt="2022-06-28T04:55:53.470" v="312"/>
          <ac:spMkLst>
            <pc:docMk/>
            <pc:sldMk cId="4012310161" sldId="300"/>
            <ac:spMk id="3" creationId="{62F920C6-6C8C-1168-47CB-70046595C794}"/>
          </ac:spMkLst>
        </pc:spChg>
        <pc:spChg chg="add del mod">
          <ac:chgData name="Kshitij Srivastava" userId="9ca786a045148134" providerId="Windows Live" clId="Web-{5C49A0E4-42F3-48D7-92D7-867B1DA03B4A}" dt="2022-06-28T04:54:21.983" v="251"/>
          <ac:spMkLst>
            <pc:docMk/>
            <pc:sldMk cId="4012310161" sldId="300"/>
            <ac:spMk id="5" creationId="{57D34CFA-5E31-5BB2-D971-20093E34F475}"/>
          </ac:spMkLst>
        </pc:spChg>
        <pc:spChg chg="add mod ord">
          <ac:chgData name="Kshitij Srivastava" userId="9ca786a045148134" providerId="Windows Live" clId="Web-{5C49A0E4-42F3-48D7-92D7-867B1DA03B4A}" dt="2022-06-28T04:55:53.470" v="312"/>
          <ac:spMkLst>
            <pc:docMk/>
            <pc:sldMk cId="4012310161" sldId="300"/>
            <ac:spMk id="6" creationId="{479A93B8-FABF-74CB-0B34-55BEF45FBE18}"/>
          </ac:spMkLst>
        </pc:spChg>
        <pc:spChg chg="add mod">
          <ac:chgData name="Kshitij Srivastava" userId="9ca786a045148134" providerId="Windows Live" clId="Web-{5C49A0E4-42F3-48D7-92D7-867B1DA03B4A}" dt="2022-06-28T04:55:53.470" v="312"/>
          <ac:spMkLst>
            <pc:docMk/>
            <pc:sldMk cId="4012310161" sldId="300"/>
            <ac:spMk id="7" creationId="{4DA88FB8-FD0B-62FA-8665-1CA9D5270F80}"/>
          </ac:spMkLst>
        </pc:spChg>
        <pc:spChg chg="del">
          <ac:chgData name="Kshitij Srivastava" userId="9ca786a045148134" providerId="Windows Live" clId="Web-{5C49A0E4-42F3-48D7-92D7-867B1DA03B4A}" dt="2022-06-28T04:53:50.091" v="218"/>
          <ac:spMkLst>
            <pc:docMk/>
            <pc:sldMk cId="4012310161" sldId="300"/>
            <ac:spMk id="9" creationId="{3DCD45CA-2172-3AC8-0D42-BB35B5D9E1C3}"/>
          </ac:spMkLst>
        </pc:spChg>
        <pc:spChg chg="del">
          <ac:chgData name="Kshitij Srivastava" userId="9ca786a045148134" providerId="Windows Live" clId="Web-{5C49A0E4-42F3-48D7-92D7-867B1DA03B4A}" dt="2022-06-28T04:53:46.810" v="217"/>
          <ac:spMkLst>
            <pc:docMk/>
            <pc:sldMk cId="4012310161" sldId="300"/>
            <ac:spMk id="10" creationId="{DAE6CE41-11C6-B30A-0B8F-99580FBA4C50}"/>
          </ac:spMkLst>
        </pc:spChg>
        <pc:spChg chg="del">
          <ac:chgData name="Kshitij Srivastava" userId="9ca786a045148134" providerId="Windows Live" clId="Web-{5C49A0E4-42F3-48D7-92D7-867B1DA03B4A}" dt="2022-06-28T04:53:46.810" v="216"/>
          <ac:spMkLst>
            <pc:docMk/>
            <pc:sldMk cId="4012310161" sldId="300"/>
            <ac:spMk id="11" creationId="{02482334-EEA6-C91C-D958-5429172B9A5D}"/>
          </ac:spMkLst>
        </pc:spChg>
        <pc:spChg chg="del">
          <ac:chgData name="Kshitij Srivastava" userId="9ca786a045148134" providerId="Windows Live" clId="Web-{5C49A0E4-42F3-48D7-92D7-867B1DA03B4A}" dt="2022-06-28T04:53:46.810" v="215"/>
          <ac:spMkLst>
            <pc:docMk/>
            <pc:sldMk cId="4012310161" sldId="300"/>
            <ac:spMk id="12" creationId="{58CD321F-EBF8-92B1-0E7F-2CF924C2411A}"/>
          </ac:spMkLst>
        </pc:spChg>
        <pc:spChg chg="del">
          <ac:chgData name="Kshitij Srivastava" userId="9ca786a045148134" providerId="Windows Live" clId="Web-{5C49A0E4-42F3-48D7-92D7-867B1DA03B4A}" dt="2022-06-28T04:53:46.810" v="214"/>
          <ac:spMkLst>
            <pc:docMk/>
            <pc:sldMk cId="4012310161" sldId="300"/>
            <ac:spMk id="13" creationId="{BAE54D11-D257-2D77-AFD4-E4A1A92D34DD}"/>
          </ac:spMkLst>
        </pc:spChg>
        <pc:spChg chg="add">
          <ac:chgData name="Kshitij Srivastava" userId="9ca786a045148134" providerId="Windows Live" clId="Web-{5C49A0E4-42F3-48D7-92D7-867B1DA03B4A}" dt="2022-06-28T04:55:53.470" v="312"/>
          <ac:spMkLst>
            <pc:docMk/>
            <pc:sldMk cId="4012310161" sldId="300"/>
            <ac:spMk id="14" creationId="{13DCC859-0434-4BB8-B6C5-09C88AE698FB}"/>
          </ac:spMkLst>
        </pc:spChg>
        <pc:spChg chg="del">
          <ac:chgData name="Kshitij Srivastava" userId="9ca786a045148134" providerId="Windows Live" clId="Web-{5C49A0E4-42F3-48D7-92D7-867B1DA03B4A}" dt="2022-06-28T04:53:46.794" v="212"/>
          <ac:spMkLst>
            <pc:docMk/>
            <pc:sldMk cId="4012310161" sldId="300"/>
            <ac:spMk id="16" creationId="{61AC0EA7-17C3-E4E0-7A4E-7B4AA052993E}"/>
          </ac:spMkLst>
        </pc:spChg>
        <pc:spChg chg="del">
          <ac:chgData name="Kshitij Srivastava" userId="9ca786a045148134" providerId="Windows Live" clId="Web-{5C49A0E4-42F3-48D7-92D7-867B1DA03B4A}" dt="2022-06-28T04:53:46.794" v="211"/>
          <ac:spMkLst>
            <pc:docMk/>
            <pc:sldMk cId="4012310161" sldId="300"/>
            <ac:spMk id="17" creationId="{D17E1D90-32D8-EF7B-3C2E-D3B6FA16D21A}"/>
          </ac:spMkLst>
        </pc:spChg>
        <pc:spChg chg="add">
          <ac:chgData name="Kshitij Srivastava" userId="9ca786a045148134" providerId="Windows Live" clId="Web-{5C49A0E4-42F3-48D7-92D7-867B1DA03B4A}" dt="2022-06-28T04:55:53.470" v="312"/>
          <ac:spMkLst>
            <pc:docMk/>
            <pc:sldMk cId="4012310161" sldId="300"/>
            <ac:spMk id="18" creationId="{3B0DF90E-6BAD-4E82-8FDF-717C9A357378}"/>
          </ac:spMkLst>
        </pc:spChg>
        <pc:spChg chg="add">
          <ac:chgData name="Kshitij Srivastava" userId="9ca786a045148134" providerId="Windows Live" clId="Web-{5C49A0E4-42F3-48D7-92D7-867B1DA03B4A}" dt="2022-06-28T04:55:53.470" v="312"/>
          <ac:spMkLst>
            <pc:docMk/>
            <pc:sldMk cId="4012310161" sldId="300"/>
            <ac:spMk id="19" creationId="{08E7ACFB-B791-4C23-8B17-013FEDC09A89}"/>
          </ac:spMkLst>
        </pc:spChg>
        <pc:picChg chg="del">
          <ac:chgData name="Kshitij Srivastava" userId="9ca786a045148134" providerId="Windows Live" clId="Web-{5C49A0E4-42F3-48D7-92D7-867B1DA03B4A}" dt="2022-06-28T04:53:46.794" v="213"/>
          <ac:picMkLst>
            <pc:docMk/>
            <pc:sldMk cId="4012310161" sldId="300"/>
            <ac:picMk id="15" creationId="{0A57E4A7-393C-FB8D-50D4-D2E447CE2C02}"/>
          </ac:picMkLst>
        </pc:picChg>
      </pc:sldChg>
      <pc:sldChg chg="add del replId">
        <pc:chgData name="Kshitij Srivastava" userId="9ca786a045148134" providerId="Windows Live" clId="Web-{5C49A0E4-42F3-48D7-92D7-867B1DA03B4A}" dt="2022-06-28T04:56:04.346" v="313"/>
        <pc:sldMkLst>
          <pc:docMk/>
          <pc:sldMk cId="2507489849" sldId="301"/>
        </pc:sldMkLst>
      </pc:sldChg>
      <pc:sldChg chg="addSp delSp modSp add mod replId setBg delAnim">
        <pc:chgData name="Kshitij Srivastava" userId="9ca786a045148134" providerId="Windows Live" clId="Web-{5C49A0E4-42F3-48D7-92D7-867B1DA03B4A}" dt="2022-06-28T04:56:37.784" v="328"/>
        <pc:sldMkLst>
          <pc:docMk/>
          <pc:sldMk cId="2650594351" sldId="301"/>
        </pc:sldMkLst>
        <pc:spChg chg="mod">
          <ac:chgData name="Kshitij Srivastava" userId="9ca786a045148134" providerId="Windows Live" clId="Web-{5C49A0E4-42F3-48D7-92D7-867B1DA03B4A}" dt="2022-06-28T04:56:37.784" v="328"/>
          <ac:spMkLst>
            <pc:docMk/>
            <pc:sldMk cId="2650594351" sldId="301"/>
            <ac:spMk id="2" creationId="{5402B6B0-5AA8-B97C-6F2B-2031A2F57AD5}"/>
          </ac:spMkLst>
        </pc:spChg>
        <pc:spChg chg="add">
          <ac:chgData name="Kshitij Srivastava" userId="9ca786a045148134" providerId="Windows Live" clId="Web-{5C49A0E4-42F3-48D7-92D7-867B1DA03B4A}" dt="2022-06-28T04:56:37.784" v="328"/>
          <ac:spMkLst>
            <pc:docMk/>
            <pc:sldMk cId="2650594351" sldId="301"/>
            <ac:spMk id="5" creationId="{007891EC-4501-44ED-A8C8-B11B6DB767AB}"/>
          </ac:spMkLst>
        </pc:spChg>
        <pc:spChg chg="add">
          <ac:chgData name="Kshitij Srivastava" userId="9ca786a045148134" providerId="Windows Live" clId="Web-{5C49A0E4-42F3-48D7-92D7-867B1DA03B4A}" dt="2022-06-28T04:56:37.784" v="328"/>
          <ac:spMkLst>
            <pc:docMk/>
            <pc:sldMk cId="2650594351" sldId="301"/>
            <ac:spMk id="8" creationId="{C1DD1A8A-57D5-4A81-AD04-532B043C5611}"/>
          </ac:spMkLst>
        </pc:spChg>
        <pc:spChg chg="del">
          <ac:chgData name="Kshitij Srivastava" userId="9ca786a045148134" providerId="Windows Live" clId="Web-{5C49A0E4-42F3-48D7-92D7-867B1DA03B4A}" dt="2022-06-28T04:56:31.596" v="327"/>
          <ac:spMkLst>
            <pc:docMk/>
            <pc:sldMk cId="2650594351" sldId="301"/>
            <ac:spMk id="9" creationId="{3DCD45CA-2172-3AC8-0D42-BB35B5D9E1C3}"/>
          </ac:spMkLst>
        </pc:spChg>
        <pc:spChg chg="del">
          <ac:chgData name="Kshitij Srivastava" userId="9ca786a045148134" providerId="Windows Live" clId="Web-{5C49A0E4-42F3-48D7-92D7-867B1DA03B4A}" dt="2022-06-28T04:56:29.378" v="326"/>
          <ac:spMkLst>
            <pc:docMk/>
            <pc:sldMk cId="2650594351" sldId="301"/>
            <ac:spMk id="10" creationId="{DAE6CE41-11C6-B30A-0B8F-99580FBA4C50}"/>
          </ac:spMkLst>
        </pc:spChg>
        <pc:spChg chg="del">
          <ac:chgData name="Kshitij Srivastava" userId="9ca786a045148134" providerId="Windows Live" clId="Web-{5C49A0E4-42F3-48D7-92D7-867B1DA03B4A}" dt="2022-06-28T04:56:29.378" v="325"/>
          <ac:spMkLst>
            <pc:docMk/>
            <pc:sldMk cId="2650594351" sldId="301"/>
            <ac:spMk id="11" creationId="{02482334-EEA6-C91C-D958-5429172B9A5D}"/>
          </ac:spMkLst>
        </pc:spChg>
        <pc:spChg chg="del">
          <ac:chgData name="Kshitij Srivastava" userId="9ca786a045148134" providerId="Windows Live" clId="Web-{5C49A0E4-42F3-48D7-92D7-867B1DA03B4A}" dt="2022-06-28T04:56:29.378" v="324"/>
          <ac:spMkLst>
            <pc:docMk/>
            <pc:sldMk cId="2650594351" sldId="301"/>
            <ac:spMk id="12" creationId="{58CD321F-EBF8-92B1-0E7F-2CF924C2411A}"/>
          </ac:spMkLst>
        </pc:spChg>
        <pc:spChg chg="del">
          <ac:chgData name="Kshitij Srivastava" userId="9ca786a045148134" providerId="Windows Live" clId="Web-{5C49A0E4-42F3-48D7-92D7-867B1DA03B4A}" dt="2022-06-28T04:56:29.378" v="323"/>
          <ac:spMkLst>
            <pc:docMk/>
            <pc:sldMk cId="2650594351" sldId="301"/>
            <ac:spMk id="13" creationId="{BAE54D11-D257-2D77-AFD4-E4A1A92D34DD}"/>
          </ac:spMkLst>
        </pc:spChg>
        <pc:spChg chg="del">
          <ac:chgData name="Kshitij Srivastava" userId="9ca786a045148134" providerId="Windows Live" clId="Web-{5C49A0E4-42F3-48D7-92D7-867B1DA03B4A}" dt="2022-06-28T04:56:29.378" v="321"/>
          <ac:spMkLst>
            <pc:docMk/>
            <pc:sldMk cId="2650594351" sldId="301"/>
            <ac:spMk id="16" creationId="{61AC0EA7-17C3-E4E0-7A4E-7B4AA052993E}"/>
          </ac:spMkLst>
        </pc:spChg>
        <pc:spChg chg="del">
          <ac:chgData name="Kshitij Srivastava" userId="9ca786a045148134" providerId="Windows Live" clId="Web-{5C49A0E4-42F3-48D7-92D7-867B1DA03B4A}" dt="2022-06-28T04:56:29.362" v="320"/>
          <ac:spMkLst>
            <pc:docMk/>
            <pc:sldMk cId="2650594351" sldId="301"/>
            <ac:spMk id="17" creationId="{D17E1D90-32D8-EF7B-3C2E-D3B6FA16D21A}"/>
          </ac:spMkLst>
        </pc:spChg>
        <pc:picChg chg="add">
          <ac:chgData name="Kshitij Srivastava" userId="9ca786a045148134" providerId="Windows Live" clId="Web-{5C49A0E4-42F3-48D7-92D7-867B1DA03B4A}" dt="2022-06-28T04:56:37.784" v="328"/>
          <ac:picMkLst>
            <pc:docMk/>
            <pc:sldMk cId="2650594351" sldId="301"/>
            <ac:picMk id="4" creationId="{433BA108-7DC4-788D-1606-AAD4609A2255}"/>
          </ac:picMkLst>
        </pc:picChg>
        <pc:picChg chg="del">
          <ac:chgData name="Kshitij Srivastava" userId="9ca786a045148134" providerId="Windows Live" clId="Web-{5C49A0E4-42F3-48D7-92D7-867B1DA03B4A}" dt="2022-06-28T04:56:29.378" v="322"/>
          <ac:picMkLst>
            <pc:docMk/>
            <pc:sldMk cId="2650594351" sldId="301"/>
            <ac:picMk id="15" creationId="{0A57E4A7-393C-FB8D-50D4-D2E447CE2C02}"/>
          </ac:picMkLst>
        </pc:picChg>
      </pc:sldChg>
    </pc:docChg>
  </pc:docChgLst>
  <pc:docChgLst>
    <pc:chgData name="Kshitij Srivastava" userId="9ca786a045148134" providerId="Windows Live" clId="Web-{E3A38589-D153-4C2A-B6F4-3EB4385EAE2F}"/>
    <pc:docChg chg="mod addSld delSld modSld sldOrd">
      <pc:chgData name="Kshitij Srivastava" userId="9ca786a045148134" providerId="Windows Live" clId="Web-{E3A38589-D153-4C2A-B6F4-3EB4385EAE2F}" dt="2022-06-18T09:02:53.996" v="763" actId="20577"/>
      <pc:docMkLst>
        <pc:docMk/>
      </pc:docMkLst>
      <pc:sldChg chg="modSp">
        <pc:chgData name="Kshitij Srivastava" userId="9ca786a045148134" providerId="Windows Live" clId="Web-{E3A38589-D153-4C2A-B6F4-3EB4385EAE2F}" dt="2022-06-18T07:36:54.354" v="2" actId="20577"/>
        <pc:sldMkLst>
          <pc:docMk/>
          <pc:sldMk cId="109857222" sldId="256"/>
        </pc:sldMkLst>
        <pc:spChg chg="mod">
          <ac:chgData name="Kshitij Srivastava" userId="9ca786a045148134" providerId="Windows Live" clId="Web-{E3A38589-D153-4C2A-B6F4-3EB4385EAE2F}" dt="2022-06-18T07:36:54.354" v="2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addSp delSp modSp new">
        <pc:chgData name="Kshitij Srivastava" userId="9ca786a045148134" providerId="Windows Live" clId="Web-{E3A38589-D153-4C2A-B6F4-3EB4385EAE2F}" dt="2022-06-18T07:55:26.553" v="379" actId="1076"/>
        <pc:sldMkLst>
          <pc:docMk/>
          <pc:sldMk cId="3298046319" sldId="257"/>
        </pc:sldMkLst>
        <pc:spChg chg="mod">
          <ac:chgData name="Kshitij Srivastava" userId="9ca786a045148134" providerId="Windows Live" clId="Web-{E3A38589-D153-4C2A-B6F4-3EB4385EAE2F}" dt="2022-06-18T07:52:11.407" v="317" actId="20577"/>
          <ac:spMkLst>
            <pc:docMk/>
            <pc:sldMk cId="3298046319" sldId="257"/>
            <ac:spMk id="2" creationId="{050917F1-AB2D-E46C-6BD4-96BED0F0DA7D}"/>
          </ac:spMkLst>
        </pc:spChg>
        <pc:spChg chg="del">
          <ac:chgData name="Kshitij Srivastava" userId="9ca786a045148134" providerId="Windows Live" clId="Web-{E3A38589-D153-4C2A-B6F4-3EB4385EAE2F}" dt="2022-06-18T07:45:01.381" v="107"/>
          <ac:spMkLst>
            <pc:docMk/>
            <pc:sldMk cId="3298046319" sldId="257"/>
            <ac:spMk id="3" creationId="{AF2B287E-EA3D-E279-18C9-997B84A9DF1E}"/>
          </ac:spMkLst>
        </pc:spChg>
        <pc:spChg chg="add mod">
          <ac:chgData name="Kshitij Srivastava" userId="9ca786a045148134" providerId="Windows Live" clId="Web-{E3A38589-D153-4C2A-B6F4-3EB4385EAE2F}" dt="2022-06-18T07:46:50.853" v="146"/>
          <ac:spMkLst>
            <pc:docMk/>
            <pc:sldMk cId="3298046319" sldId="257"/>
            <ac:spMk id="4" creationId="{BFD2436E-E238-6791-EA83-7B5591DFA939}"/>
          </ac:spMkLst>
        </pc:spChg>
        <pc:spChg chg="add mod">
          <ac:chgData name="Kshitij Srivastava" userId="9ca786a045148134" providerId="Windows Live" clId="Web-{E3A38589-D153-4C2A-B6F4-3EB4385EAE2F}" dt="2022-06-18T07:46:50.853" v="147"/>
          <ac:spMkLst>
            <pc:docMk/>
            <pc:sldMk cId="3298046319" sldId="257"/>
            <ac:spMk id="5" creationId="{69BFCBDD-292F-3F89-4DFB-02B3743C46E1}"/>
          </ac:spMkLst>
        </pc:spChg>
        <pc:spChg chg="add mod">
          <ac:chgData name="Kshitij Srivastava" userId="9ca786a045148134" providerId="Windows Live" clId="Web-{E3A38589-D153-4C2A-B6F4-3EB4385EAE2F}" dt="2022-06-18T07:46:50.853" v="145"/>
          <ac:spMkLst>
            <pc:docMk/>
            <pc:sldMk cId="3298046319" sldId="257"/>
            <ac:spMk id="6" creationId="{44EE8E9C-0D74-FB2D-2FB9-D8380D18C0C1}"/>
          </ac:spMkLst>
        </pc:spChg>
        <pc:spChg chg="add mod">
          <ac:chgData name="Kshitij Srivastava" userId="9ca786a045148134" providerId="Windows Live" clId="Web-{E3A38589-D153-4C2A-B6F4-3EB4385EAE2F}" dt="2022-06-18T07:49:21.684" v="172" actId="20577"/>
          <ac:spMkLst>
            <pc:docMk/>
            <pc:sldMk cId="3298046319" sldId="257"/>
            <ac:spMk id="7" creationId="{B3E137EF-7806-C4C1-DAA9-A6455CCEFD65}"/>
          </ac:spMkLst>
        </pc:spChg>
        <pc:spChg chg="add mod">
          <ac:chgData name="Kshitij Srivastava" userId="9ca786a045148134" providerId="Windows Live" clId="Web-{E3A38589-D153-4C2A-B6F4-3EB4385EAE2F}" dt="2022-06-18T07:51:10.500" v="265" actId="20577"/>
          <ac:spMkLst>
            <pc:docMk/>
            <pc:sldMk cId="3298046319" sldId="257"/>
            <ac:spMk id="8" creationId="{7709589C-3EF8-E9B7-5402-F3FC7E661E81}"/>
          </ac:spMkLst>
        </pc:spChg>
        <pc:spChg chg="add del mod">
          <ac:chgData name="Kshitij Srivastava" userId="9ca786a045148134" providerId="Windows Live" clId="Web-{E3A38589-D153-4C2A-B6F4-3EB4385EAE2F}" dt="2022-06-18T07:49:11.215" v="169"/>
          <ac:spMkLst>
            <pc:docMk/>
            <pc:sldMk cId="3298046319" sldId="257"/>
            <ac:spMk id="9" creationId="{E6963C7C-A018-02C4-A2F4-09888A10BC55}"/>
          </ac:spMkLst>
        </pc:spChg>
        <pc:spChg chg="add del mod">
          <ac:chgData name="Kshitij Srivastava" userId="9ca786a045148134" providerId="Windows Live" clId="Web-{E3A38589-D153-4C2A-B6F4-3EB4385EAE2F}" dt="2022-06-18T07:49:09.997" v="168"/>
          <ac:spMkLst>
            <pc:docMk/>
            <pc:sldMk cId="3298046319" sldId="257"/>
            <ac:spMk id="10" creationId="{BE7B18AC-97E7-F347-B423-F2073FC926AB}"/>
          </ac:spMkLst>
        </pc:spChg>
        <pc:spChg chg="add mod">
          <ac:chgData name="Kshitij Srivastava" userId="9ca786a045148134" providerId="Windows Live" clId="Web-{E3A38589-D153-4C2A-B6F4-3EB4385EAE2F}" dt="2022-06-18T07:49:18.122" v="170" actId="20577"/>
          <ac:spMkLst>
            <pc:docMk/>
            <pc:sldMk cId="3298046319" sldId="257"/>
            <ac:spMk id="11" creationId="{AFEB3E98-9843-6FCC-57F0-5C5EA9371BF9}"/>
          </ac:spMkLst>
        </pc:spChg>
        <pc:spChg chg="add mod">
          <ac:chgData name="Kshitij Srivastava" userId="9ca786a045148134" providerId="Windows Live" clId="Web-{E3A38589-D153-4C2A-B6F4-3EB4385EAE2F}" dt="2022-06-18T07:49:38.341" v="179" actId="1076"/>
          <ac:spMkLst>
            <pc:docMk/>
            <pc:sldMk cId="3298046319" sldId="257"/>
            <ac:spMk id="12" creationId="{9A088588-E0E8-E8A6-90F7-42B8B70B6ED4}"/>
          </ac:spMkLst>
        </pc:spChg>
        <pc:spChg chg="add mod">
          <ac:chgData name="Kshitij Srivastava" userId="9ca786a045148134" providerId="Windows Live" clId="Web-{E3A38589-D153-4C2A-B6F4-3EB4385EAE2F}" dt="2022-06-18T07:51:21.906" v="271" actId="20577"/>
          <ac:spMkLst>
            <pc:docMk/>
            <pc:sldMk cId="3298046319" sldId="257"/>
            <ac:spMk id="13" creationId="{2C93DCB6-A903-36DB-824C-D47B3EA8E12E}"/>
          </ac:spMkLst>
        </pc:spChg>
        <pc:spChg chg="add mod">
          <ac:chgData name="Kshitij Srivastava" userId="9ca786a045148134" providerId="Windows Live" clId="Web-{E3A38589-D153-4C2A-B6F4-3EB4385EAE2F}" dt="2022-06-18T07:49:38.357" v="181" actId="1076"/>
          <ac:spMkLst>
            <pc:docMk/>
            <pc:sldMk cId="3298046319" sldId="257"/>
            <ac:spMk id="14" creationId="{D08A1B7F-3FD6-100F-D8F7-595299A2E8F5}"/>
          </ac:spMkLst>
        </pc:spChg>
        <pc:spChg chg="add del">
          <ac:chgData name="Kshitij Srivastava" userId="9ca786a045148134" providerId="Windows Live" clId="Web-{E3A38589-D153-4C2A-B6F4-3EB4385EAE2F}" dt="2022-06-18T07:49:40.857" v="185"/>
          <ac:spMkLst>
            <pc:docMk/>
            <pc:sldMk cId="3298046319" sldId="257"/>
            <ac:spMk id="15" creationId="{58D940AD-F2F6-8FBB-23D8-19B12046F085}"/>
          </ac:spMkLst>
        </pc:spChg>
        <pc:spChg chg="add del">
          <ac:chgData name="Kshitij Srivastava" userId="9ca786a045148134" providerId="Windows Live" clId="Web-{E3A38589-D153-4C2A-B6F4-3EB4385EAE2F}" dt="2022-06-18T07:49:40.857" v="184"/>
          <ac:spMkLst>
            <pc:docMk/>
            <pc:sldMk cId="3298046319" sldId="257"/>
            <ac:spMk id="16" creationId="{0E492694-C156-6B63-368B-EC9CCC1195B8}"/>
          </ac:spMkLst>
        </pc:spChg>
        <pc:spChg chg="add mod">
          <ac:chgData name="Kshitij Srivastava" userId="9ca786a045148134" providerId="Windows Live" clId="Web-{E3A38589-D153-4C2A-B6F4-3EB4385EAE2F}" dt="2022-06-18T07:50:00.779" v="199" actId="1076"/>
          <ac:spMkLst>
            <pc:docMk/>
            <pc:sldMk cId="3298046319" sldId="257"/>
            <ac:spMk id="17" creationId="{318536DF-9AE4-25A3-81C1-47F7C53D4196}"/>
          </ac:spMkLst>
        </pc:spChg>
        <pc:spChg chg="add mod">
          <ac:chgData name="Kshitij Srivastava" userId="9ca786a045148134" providerId="Windows Live" clId="Web-{E3A38589-D153-4C2A-B6F4-3EB4385EAE2F}" dt="2022-06-18T07:51:30.797" v="274" actId="20577"/>
          <ac:spMkLst>
            <pc:docMk/>
            <pc:sldMk cId="3298046319" sldId="257"/>
            <ac:spMk id="18" creationId="{F48D5161-1762-1A6B-4985-FD62F507A394}"/>
          </ac:spMkLst>
        </pc:spChg>
        <pc:spChg chg="add mod">
          <ac:chgData name="Kshitij Srivastava" userId="9ca786a045148134" providerId="Windows Live" clId="Web-{E3A38589-D153-4C2A-B6F4-3EB4385EAE2F}" dt="2022-06-18T07:49:57.232" v="194" actId="1076"/>
          <ac:spMkLst>
            <pc:docMk/>
            <pc:sldMk cId="3298046319" sldId="257"/>
            <ac:spMk id="19" creationId="{E02B6FDB-DF72-F879-55E0-B222FF200C3A}"/>
          </ac:spMkLst>
        </pc:spChg>
        <pc:spChg chg="add del">
          <ac:chgData name="Kshitij Srivastava" userId="9ca786a045148134" providerId="Windows Live" clId="Web-{E3A38589-D153-4C2A-B6F4-3EB4385EAE2F}" dt="2022-06-18T07:50:03.654" v="202"/>
          <ac:spMkLst>
            <pc:docMk/>
            <pc:sldMk cId="3298046319" sldId="257"/>
            <ac:spMk id="20" creationId="{DDF3D815-FB01-1466-4719-5AA11E1A99D7}"/>
          </ac:spMkLst>
        </pc:spChg>
        <pc:spChg chg="add del">
          <ac:chgData name="Kshitij Srivastava" userId="9ca786a045148134" providerId="Windows Live" clId="Web-{E3A38589-D153-4C2A-B6F4-3EB4385EAE2F}" dt="2022-06-18T07:50:03.654" v="201"/>
          <ac:spMkLst>
            <pc:docMk/>
            <pc:sldMk cId="3298046319" sldId="257"/>
            <ac:spMk id="21" creationId="{3A0F5F5B-7754-9322-5D97-2F5FFD1EC956}"/>
          </ac:spMkLst>
        </pc:spChg>
        <pc:spChg chg="add del">
          <ac:chgData name="Kshitij Srivastava" userId="9ca786a045148134" providerId="Windows Live" clId="Web-{E3A38589-D153-4C2A-B6F4-3EB4385EAE2F}" dt="2022-06-18T07:50:03.654" v="200"/>
          <ac:spMkLst>
            <pc:docMk/>
            <pc:sldMk cId="3298046319" sldId="257"/>
            <ac:spMk id="22" creationId="{E9E00DF2-1BD0-B1B1-8EFD-9A311CF26EA5}"/>
          </ac:spMkLst>
        </pc:spChg>
        <pc:spChg chg="add mod">
          <ac:chgData name="Kshitij Srivastava" userId="9ca786a045148134" providerId="Windows Live" clId="Web-{E3A38589-D153-4C2A-B6F4-3EB4385EAE2F}" dt="2022-06-18T07:50:16.498" v="209" actId="1076"/>
          <ac:spMkLst>
            <pc:docMk/>
            <pc:sldMk cId="3298046319" sldId="257"/>
            <ac:spMk id="23" creationId="{45047315-830B-5B7E-A5A8-F8EBBA2D3A58}"/>
          </ac:spMkLst>
        </pc:spChg>
        <pc:spChg chg="add mod">
          <ac:chgData name="Kshitij Srivastava" userId="9ca786a045148134" providerId="Windows Live" clId="Web-{E3A38589-D153-4C2A-B6F4-3EB4385EAE2F}" dt="2022-06-18T07:51:42.469" v="287" actId="20577"/>
          <ac:spMkLst>
            <pc:docMk/>
            <pc:sldMk cId="3298046319" sldId="257"/>
            <ac:spMk id="24" creationId="{80FCF93F-2B5E-2EA2-2758-FC7CBC13FDE3}"/>
          </ac:spMkLst>
        </pc:spChg>
        <pc:spChg chg="add mod">
          <ac:chgData name="Kshitij Srivastava" userId="9ca786a045148134" providerId="Windows Live" clId="Web-{E3A38589-D153-4C2A-B6F4-3EB4385EAE2F}" dt="2022-06-18T07:50:19.545" v="216" actId="1076"/>
          <ac:spMkLst>
            <pc:docMk/>
            <pc:sldMk cId="3298046319" sldId="257"/>
            <ac:spMk id="25" creationId="{F2CAC33D-55F7-6906-1322-5D895B232A4C}"/>
          </ac:spMkLst>
        </pc:spChg>
        <pc:spChg chg="add del">
          <ac:chgData name="Kshitij Srivastava" userId="9ca786a045148134" providerId="Windows Live" clId="Web-{E3A38589-D153-4C2A-B6F4-3EB4385EAE2F}" dt="2022-06-18T07:50:21.373" v="219"/>
          <ac:spMkLst>
            <pc:docMk/>
            <pc:sldMk cId="3298046319" sldId="257"/>
            <ac:spMk id="26" creationId="{894B06E8-B9FB-790E-17C0-51113C1564AF}"/>
          </ac:spMkLst>
        </pc:spChg>
        <pc:spChg chg="add del">
          <ac:chgData name="Kshitij Srivastava" userId="9ca786a045148134" providerId="Windows Live" clId="Web-{E3A38589-D153-4C2A-B6F4-3EB4385EAE2F}" dt="2022-06-18T07:50:21.373" v="218"/>
          <ac:spMkLst>
            <pc:docMk/>
            <pc:sldMk cId="3298046319" sldId="257"/>
            <ac:spMk id="27" creationId="{6A55438B-395A-EE7F-BE08-CD44D757D5CA}"/>
          </ac:spMkLst>
        </pc:spChg>
        <pc:spChg chg="add del">
          <ac:chgData name="Kshitij Srivastava" userId="9ca786a045148134" providerId="Windows Live" clId="Web-{E3A38589-D153-4C2A-B6F4-3EB4385EAE2F}" dt="2022-06-18T07:50:21.373" v="217"/>
          <ac:spMkLst>
            <pc:docMk/>
            <pc:sldMk cId="3298046319" sldId="257"/>
            <ac:spMk id="28" creationId="{E8E2D9EC-2C95-1EA7-9EEA-1F10BF5F5A34}"/>
          </ac:spMkLst>
        </pc:spChg>
        <pc:spChg chg="add mod">
          <ac:chgData name="Kshitij Srivastava" userId="9ca786a045148134" providerId="Windows Live" clId="Web-{E3A38589-D153-4C2A-B6F4-3EB4385EAE2F}" dt="2022-06-18T07:50:32.811" v="226" actId="1076"/>
          <ac:spMkLst>
            <pc:docMk/>
            <pc:sldMk cId="3298046319" sldId="257"/>
            <ac:spMk id="29" creationId="{7D0BEDA8-293D-384C-A61F-40AAC3369D50}"/>
          </ac:spMkLst>
        </pc:spChg>
        <pc:spChg chg="add mod">
          <ac:chgData name="Kshitij Srivastava" userId="9ca786a045148134" providerId="Windows Live" clId="Web-{E3A38589-D153-4C2A-B6F4-3EB4385EAE2F}" dt="2022-06-18T07:51:53.532" v="305" actId="20577"/>
          <ac:spMkLst>
            <pc:docMk/>
            <pc:sldMk cId="3298046319" sldId="257"/>
            <ac:spMk id="30" creationId="{4FB9833C-127F-6AF5-1ABD-414298AC53BF}"/>
          </ac:spMkLst>
        </pc:spChg>
        <pc:spChg chg="add mod">
          <ac:chgData name="Kshitij Srivastava" userId="9ca786a045148134" providerId="Windows Live" clId="Web-{E3A38589-D153-4C2A-B6F4-3EB4385EAE2F}" dt="2022-06-18T07:50:32.827" v="228" actId="1076"/>
          <ac:spMkLst>
            <pc:docMk/>
            <pc:sldMk cId="3298046319" sldId="257"/>
            <ac:spMk id="31" creationId="{F4519EC0-BBC7-3988-5F66-188FE2C57AEA}"/>
          </ac:spMkLst>
        </pc:spChg>
        <pc:spChg chg="add del">
          <ac:chgData name="Kshitij Srivastava" userId="9ca786a045148134" providerId="Windows Live" clId="Web-{E3A38589-D153-4C2A-B6F4-3EB4385EAE2F}" dt="2022-06-18T07:50:35.921" v="234"/>
          <ac:spMkLst>
            <pc:docMk/>
            <pc:sldMk cId="3298046319" sldId="257"/>
            <ac:spMk id="32" creationId="{80635063-7F52-BE33-D856-C0D21B6D04B0}"/>
          </ac:spMkLst>
        </pc:spChg>
        <pc:spChg chg="add del">
          <ac:chgData name="Kshitij Srivastava" userId="9ca786a045148134" providerId="Windows Live" clId="Web-{E3A38589-D153-4C2A-B6F4-3EB4385EAE2F}" dt="2022-06-18T07:50:35.921" v="233"/>
          <ac:spMkLst>
            <pc:docMk/>
            <pc:sldMk cId="3298046319" sldId="257"/>
            <ac:spMk id="33" creationId="{3EF781BB-94A3-F8CD-1ED7-64E73048F0C5}"/>
          </ac:spMkLst>
        </pc:spChg>
        <pc:spChg chg="add del">
          <ac:chgData name="Kshitij Srivastava" userId="9ca786a045148134" providerId="Windows Live" clId="Web-{E3A38589-D153-4C2A-B6F4-3EB4385EAE2F}" dt="2022-06-18T07:50:35.905" v="232"/>
          <ac:spMkLst>
            <pc:docMk/>
            <pc:sldMk cId="3298046319" sldId="257"/>
            <ac:spMk id="34" creationId="{71E40CBD-6688-7154-BB9C-7E3A944E4A81}"/>
          </ac:spMkLst>
        </pc:spChg>
        <pc:spChg chg="add mod">
          <ac:chgData name="Kshitij Srivastava" userId="9ca786a045148134" providerId="Windows Live" clId="Web-{E3A38589-D153-4C2A-B6F4-3EB4385EAE2F}" dt="2022-06-18T07:54:49.020" v="354" actId="1076"/>
          <ac:spMkLst>
            <pc:docMk/>
            <pc:sldMk cId="3298046319" sldId="257"/>
            <ac:spMk id="35" creationId="{2F55AA32-F0A9-CD16-CA6B-821045D33FA2}"/>
          </ac:spMkLst>
        </pc:spChg>
        <pc:spChg chg="add mod">
          <ac:chgData name="Kshitij Srivastava" userId="9ca786a045148134" providerId="Windows Live" clId="Web-{E3A38589-D153-4C2A-B6F4-3EB4385EAE2F}" dt="2022-06-18T07:52:03.063" v="316" actId="20577"/>
          <ac:spMkLst>
            <pc:docMk/>
            <pc:sldMk cId="3298046319" sldId="257"/>
            <ac:spMk id="36" creationId="{12D43D1D-8648-DEBC-7039-22B79592D154}"/>
          </ac:spMkLst>
        </pc:spChg>
        <pc:spChg chg="add mod">
          <ac:chgData name="Kshitij Srivastava" userId="9ca786a045148134" providerId="Windows Live" clId="Web-{E3A38589-D153-4C2A-B6F4-3EB4385EAE2F}" dt="2022-06-18T07:50:56.546" v="246" actId="1076"/>
          <ac:spMkLst>
            <pc:docMk/>
            <pc:sldMk cId="3298046319" sldId="257"/>
            <ac:spMk id="37" creationId="{3FE279C9-B5DC-F321-B5EB-B70E9E324E0E}"/>
          </ac:spMkLst>
        </pc:spChg>
        <pc:spChg chg="add del">
          <ac:chgData name="Kshitij Srivastava" userId="9ca786a045148134" providerId="Windows Live" clId="Web-{E3A38589-D153-4C2A-B6F4-3EB4385EAE2F}" dt="2022-06-18T07:54:57.443" v="361"/>
          <ac:spMkLst>
            <pc:docMk/>
            <pc:sldMk cId="3298046319" sldId="257"/>
            <ac:spMk id="51" creationId="{A3DA1EA5-469A-EDC2-F933-A9D8AC6554EF}"/>
          </ac:spMkLst>
        </pc:spChg>
        <pc:spChg chg="add del">
          <ac:chgData name="Kshitij Srivastava" userId="9ca786a045148134" providerId="Windows Live" clId="Web-{E3A38589-D153-4C2A-B6F4-3EB4385EAE2F}" dt="2022-06-18T07:54:57.443" v="360"/>
          <ac:spMkLst>
            <pc:docMk/>
            <pc:sldMk cId="3298046319" sldId="257"/>
            <ac:spMk id="52" creationId="{F1D526CC-DB6E-ACEA-D516-439FA708CAB5}"/>
          </ac:spMkLst>
        </pc:spChg>
        <pc:spChg chg="add del">
          <ac:chgData name="Kshitij Srivastava" userId="9ca786a045148134" providerId="Windows Live" clId="Web-{E3A38589-D153-4C2A-B6F4-3EB4385EAE2F}" dt="2022-06-18T07:54:57.443" v="359"/>
          <ac:spMkLst>
            <pc:docMk/>
            <pc:sldMk cId="3298046319" sldId="257"/>
            <ac:spMk id="53" creationId="{ED67BC23-0A9A-7E5B-EC5C-35F7A736F67A}"/>
          </ac:spMkLst>
        </pc:spChg>
        <pc:spChg chg="add del">
          <ac:chgData name="Kshitij Srivastava" userId="9ca786a045148134" providerId="Windows Live" clId="Web-{E3A38589-D153-4C2A-B6F4-3EB4385EAE2F}" dt="2022-06-18T07:54:56.130" v="358"/>
          <ac:spMkLst>
            <pc:docMk/>
            <pc:sldMk cId="3298046319" sldId="257"/>
            <ac:spMk id="54" creationId="{93076880-8B92-474A-2949-F64CB8EBD4E2}"/>
          </ac:spMkLst>
        </pc:spChg>
        <pc:spChg chg="add mod">
          <ac:chgData name="Kshitij Srivastava" userId="9ca786a045148134" providerId="Windows Live" clId="Web-{E3A38589-D153-4C2A-B6F4-3EB4385EAE2F}" dt="2022-06-18T07:55:04.255" v="365" actId="1076"/>
          <ac:spMkLst>
            <pc:docMk/>
            <pc:sldMk cId="3298046319" sldId="257"/>
            <ac:spMk id="55" creationId="{46E6E78E-DABC-35AF-0F19-D8E378955189}"/>
          </ac:spMkLst>
        </pc:spChg>
        <pc:spChg chg="add mod">
          <ac:chgData name="Kshitij Srivastava" userId="9ca786a045148134" providerId="Windows Live" clId="Web-{E3A38589-D153-4C2A-B6F4-3EB4385EAE2F}" dt="2022-06-18T07:55:13.584" v="375" actId="20577"/>
          <ac:spMkLst>
            <pc:docMk/>
            <pc:sldMk cId="3298046319" sldId="257"/>
            <ac:spMk id="56" creationId="{C4232C02-2F80-F1D0-CA77-D41CE686D66D}"/>
          </ac:spMkLst>
        </pc:spChg>
        <pc:spChg chg="add mod">
          <ac:chgData name="Kshitij Srivastava" userId="9ca786a045148134" providerId="Windows Live" clId="Web-{E3A38589-D153-4C2A-B6F4-3EB4385EAE2F}" dt="2022-06-18T07:55:04.286" v="367" actId="1076"/>
          <ac:spMkLst>
            <pc:docMk/>
            <pc:sldMk cId="3298046319" sldId="257"/>
            <ac:spMk id="57" creationId="{8D1FAEE5-82EE-D7B2-08A2-C359912F2BC2}"/>
          </ac:spMkLst>
        </pc:spChg>
        <pc:picChg chg="add mod">
          <ac:chgData name="Kshitij Srivastava" userId="9ca786a045148134" providerId="Windows Live" clId="Web-{E3A38589-D153-4C2A-B6F4-3EB4385EAE2F}" dt="2022-06-18T07:52:49.955" v="322" actId="1076"/>
          <ac:picMkLst>
            <pc:docMk/>
            <pc:sldMk cId="3298046319" sldId="257"/>
            <ac:picMk id="38" creationId="{B4D02259-6883-63C6-506A-1DDD293BDDC1}"/>
          </ac:picMkLst>
        </pc:picChg>
        <pc:picChg chg="add del mod">
          <ac:chgData name="Kshitij Srivastava" userId="9ca786a045148134" providerId="Windows Live" clId="Web-{E3A38589-D153-4C2A-B6F4-3EB4385EAE2F}" dt="2022-06-18T07:52:54.455" v="325"/>
          <ac:picMkLst>
            <pc:docMk/>
            <pc:sldMk cId="3298046319" sldId="257"/>
            <ac:picMk id="39" creationId="{7CC08CC6-97E3-5EF3-E83B-5EB5F9E13642}"/>
          </ac:picMkLst>
        </pc:picChg>
        <pc:picChg chg="add mod">
          <ac:chgData name="Kshitij Srivastava" userId="9ca786a045148134" providerId="Windows Live" clId="Web-{E3A38589-D153-4C2A-B6F4-3EB4385EAE2F}" dt="2022-06-18T07:53:00.987" v="327" actId="1076"/>
          <ac:picMkLst>
            <pc:docMk/>
            <pc:sldMk cId="3298046319" sldId="257"/>
            <ac:picMk id="40" creationId="{CBF8C44F-872C-86CF-7ED5-9B288C72D78C}"/>
          </ac:picMkLst>
        </pc:picChg>
        <pc:picChg chg="add mod">
          <ac:chgData name="Kshitij Srivastava" userId="9ca786a045148134" providerId="Windows Live" clId="Web-{E3A38589-D153-4C2A-B6F4-3EB4385EAE2F}" dt="2022-06-18T07:53:08.518" v="329" actId="1076"/>
          <ac:picMkLst>
            <pc:docMk/>
            <pc:sldMk cId="3298046319" sldId="257"/>
            <ac:picMk id="41" creationId="{FA6999F8-D6DB-44B6-0E10-27F960104A00}"/>
          </ac:picMkLst>
        </pc:picChg>
        <pc:picChg chg="add mod">
          <ac:chgData name="Kshitij Srivastava" userId="9ca786a045148134" providerId="Windows Live" clId="Web-{E3A38589-D153-4C2A-B6F4-3EB4385EAE2F}" dt="2022-06-18T07:53:12.206" v="331" actId="1076"/>
          <ac:picMkLst>
            <pc:docMk/>
            <pc:sldMk cId="3298046319" sldId="257"/>
            <ac:picMk id="42" creationId="{7E22402C-F360-E63A-91D4-9FC1C6C5541F}"/>
          </ac:picMkLst>
        </pc:picChg>
        <pc:picChg chg="add mod">
          <ac:chgData name="Kshitij Srivastava" userId="9ca786a045148134" providerId="Windows Live" clId="Web-{E3A38589-D153-4C2A-B6F4-3EB4385EAE2F}" dt="2022-06-18T07:53:17.596" v="333" actId="1076"/>
          <ac:picMkLst>
            <pc:docMk/>
            <pc:sldMk cId="3298046319" sldId="257"/>
            <ac:picMk id="43" creationId="{E22F35A0-A5A8-10F2-3978-9AB2D7DB1047}"/>
          </ac:picMkLst>
        </pc:picChg>
        <pc:picChg chg="add mod">
          <ac:chgData name="Kshitij Srivastava" userId="9ca786a045148134" providerId="Windows Live" clId="Web-{E3A38589-D153-4C2A-B6F4-3EB4385EAE2F}" dt="2022-06-18T07:53:22.831" v="335" actId="1076"/>
          <ac:picMkLst>
            <pc:docMk/>
            <pc:sldMk cId="3298046319" sldId="257"/>
            <ac:picMk id="44" creationId="{D5D28C79-6818-1DCE-0323-9C4305BEE92B}"/>
          </ac:picMkLst>
        </pc:picChg>
        <pc:picChg chg="add mod">
          <ac:chgData name="Kshitij Srivastava" userId="9ca786a045148134" providerId="Windows Live" clId="Web-{E3A38589-D153-4C2A-B6F4-3EB4385EAE2F}" dt="2022-06-18T07:53:29.909" v="337" actId="1076"/>
          <ac:picMkLst>
            <pc:docMk/>
            <pc:sldMk cId="3298046319" sldId="257"/>
            <ac:picMk id="45" creationId="{70633A6A-001D-DDA4-5211-EEF9C647DE83}"/>
          </ac:picMkLst>
        </pc:picChg>
        <pc:picChg chg="add mod">
          <ac:chgData name="Kshitij Srivastava" userId="9ca786a045148134" providerId="Windows Live" clId="Web-{E3A38589-D153-4C2A-B6F4-3EB4385EAE2F}" dt="2022-06-18T07:53:38.550" v="339" actId="1076"/>
          <ac:picMkLst>
            <pc:docMk/>
            <pc:sldMk cId="3298046319" sldId="257"/>
            <ac:picMk id="46" creationId="{35B5DF78-70BB-FA03-8106-395B94EFB149}"/>
          </ac:picMkLst>
        </pc:picChg>
        <pc:picChg chg="add mod">
          <ac:chgData name="Kshitij Srivastava" userId="9ca786a045148134" providerId="Windows Live" clId="Web-{E3A38589-D153-4C2A-B6F4-3EB4385EAE2F}" dt="2022-06-18T07:53:45.988" v="341" actId="1076"/>
          <ac:picMkLst>
            <pc:docMk/>
            <pc:sldMk cId="3298046319" sldId="257"/>
            <ac:picMk id="47" creationId="{30B780FD-0205-A409-A876-9738D97178F7}"/>
          </ac:picMkLst>
        </pc:picChg>
        <pc:picChg chg="add mod">
          <ac:chgData name="Kshitij Srivastava" userId="9ca786a045148134" providerId="Windows Live" clId="Web-{E3A38589-D153-4C2A-B6F4-3EB4385EAE2F}" dt="2022-06-18T07:54:16.754" v="345" actId="1076"/>
          <ac:picMkLst>
            <pc:docMk/>
            <pc:sldMk cId="3298046319" sldId="257"/>
            <ac:picMk id="48" creationId="{6EDFD276-CE60-2B08-0454-B6F2B23DA77C}"/>
          </ac:picMkLst>
        </pc:picChg>
        <pc:picChg chg="add mod">
          <ac:chgData name="Kshitij Srivastava" userId="9ca786a045148134" providerId="Windows Live" clId="Web-{E3A38589-D153-4C2A-B6F4-3EB4385EAE2F}" dt="2022-06-18T07:54:22.004" v="347" actId="1076"/>
          <ac:picMkLst>
            <pc:docMk/>
            <pc:sldMk cId="3298046319" sldId="257"/>
            <ac:picMk id="49" creationId="{530DECC8-15C2-3580-5C33-71C9815C0268}"/>
          </ac:picMkLst>
        </pc:picChg>
        <pc:picChg chg="add mod">
          <ac:chgData name="Kshitij Srivastava" userId="9ca786a045148134" providerId="Windows Live" clId="Web-{E3A38589-D153-4C2A-B6F4-3EB4385EAE2F}" dt="2022-06-18T07:54:27.270" v="349" actId="1076"/>
          <ac:picMkLst>
            <pc:docMk/>
            <pc:sldMk cId="3298046319" sldId="257"/>
            <ac:picMk id="50" creationId="{8D681F0E-A3CD-387A-4377-DECB435644EA}"/>
          </ac:picMkLst>
        </pc:picChg>
        <pc:picChg chg="add mod">
          <ac:chgData name="Kshitij Srivastava" userId="9ca786a045148134" providerId="Windows Live" clId="Web-{E3A38589-D153-4C2A-B6F4-3EB4385EAE2F}" dt="2022-06-18T07:55:20.365" v="377" actId="1076"/>
          <ac:picMkLst>
            <pc:docMk/>
            <pc:sldMk cId="3298046319" sldId="257"/>
            <ac:picMk id="58" creationId="{ADA563F4-738F-DCE1-2EC9-CBF55A70709C}"/>
          </ac:picMkLst>
        </pc:picChg>
        <pc:picChg chg="add mod">
          <ac:chgData name="Kshitij Srivastava" userId="9ca786a045148134" providerId="Windows Live" clId="Web-{E3A38589-D153-4C2A-B6F4-3EB4385EAE2F}" dt="2022-06-18T07:55:26.553" v="379" actId="1076"/>
          <ac:picMkLst>
            <pc:docMk/>
            <pc:sldMk cId="3298046319" sldId="257"/>
            <ac:picMk id="59" creationId="{6718A12C-F521-E4F7-ED9C-F2CBC5440C6F}"/>
          </ac:picMkLst>
        </pc:picChg>
      </pc:sldChg>
      <pc:sldChg chg="modSp new addCm modCm">
        <pc:chgData name="Kshitij Srivastava" userId="9ca786a045148134" providerId="Windows Live" clId="Web-{E3A38589-D153-4C2A-B6F4-3EB4385EAE2F}" dt="2022-06-18T07:38:30.153" v="83"/>
        <pc:sldMkLst>
          <pc:docMk/>
          <pc:sldMk cId="1357677494" sldId="258"/>
        </pc:sldMkLst>
        <pc:spChg chg="mod">
          <ac:chgData name="Kshitij Srivastava" userId="9ca786a045148134" providerId="Windows Live" clId="Web-{E3A38589-D153-4C2A-B6F4-3EB4385EAE2F}" dt="2022-06-18T07:37:40.105" v="80" actId="20577"/>
          <ac:spMkLst>
            <pc:docMk/>
            <pc:sldMk cId="1357677494" sldId="258"/>
            <ac:spMk id="2" creationId="{34C13788-93E1-468B-D784-B80D4EC113DD}"/>
          </ac:spMkLst>
        </pc:spChg>
      </pc:sldChg>
      <pc:sldChg chg="modSp new ord">
        <pc:chgData name="Kshitij Srivastava" userId="9ca786a045148134" providerId="Windows Live" clId="Web-{E3A38589-D153-4C2A-B6F4-3EB4385EAE2F}" dt="2022-06-18T07:44:54.100" v="106"/>
        <pc:sldMkLst>
          <pc:docMk/>
          <pc:sldMk cId="4122560687" sldId="259"/>
        </pc:sldMkLst>
        <pc:spChg chg="mod">
          <ac:chgData name="Kshitij Srivastava" userId="9ca786a045148134" providerId="Windows Live" clId="Web-{E3A38589-D153-4C2A-B6F4-3EB4385EAE2F}" dt="2022-06-18T07:41:40.158" v="94" actId="20577"/>
          <ac:spMkLst>
            <pc:docMk/>
            <pc:sldMk cId="4122560687" sldId="259"/>
            <ac:spMk id="2" creationId="{75F81064-8CD0-24F8-DA09-3D5D74EC2E83}"/>
          </ac:spMkLst>
        </pc:spChg>
        <pc:spChg chg="mod">
          <ac:chgData name="Kshitij Srivastava" userId="9ca786a045148134" providerId="Windows Live" clId="Web-{E3A38589-D153-4C2A-B6F4-3EB4385EAE2F}" dt="2022-06-18T07:42:39.659" v="98" actId="20577"/>
          <ac:spMkLst>
            <pc:docMk/>
            <pc:sldMk cId="4122560687" sldId="259"/>
            <ac:spMk id="3" creationId="{DFF8211A-651A-319C-F575-13E2C964574E}"/>
          </ac:spMkLst>
        </pc:spChg>
      </pc:sldChg>
      <pc:sldChg chg="modSp new">
        <pc:chgData name="Kshitij Srivastava" userId="9ca786a045148134" providerId="Windows Live" clId="Web-{E3A38589-D153-4C2A-B6F4-3EB4385EAE2F}" dt="2022-06-18T07:44:42.271" v="104" actId="20577"/>
        <pc:sldMkLst>
          <pc:docMk/>
          <pc:sldMk cId="1561797626" sldId="260"/>
        </pc:sldMkLst>
        <pc:spChg chg="mod">
          <ac:chgData name="Kshitij Srivastava" userId="9ca786a045148134" providerId="Windows Live" clId="Web-{E3A38589-D153-4C2A-B6F4-3EB4385EAE2F}" dt="2022-06-18T07:44:42.271" v="104" actId="20577"/>
          <ac:spMkLst>
            <pc:docMk/>
            <pc:sldMk cId="1561797626" sldId="260"/>
            <ac:spMk id="2" creationId="{202E26CC-5573-1238-81E1-A3C9E50BF69C}"/>
          </ac:spMkLst>
        </pc:spChg>
      </pc:sldChg>
      <pc:sldChg chg="addSp delSp modSp new mod modClrScheme chgLayout">
        <pc:chgData name="Kshitij Srivastava" userId="9ca786a045148134" providerId="Windows Live" clId="Web-{E3A38589-D153-4C2A-B6F4-3EB4385EAE2F}" dt="2022-06-18T08:37:24.599" v="542" actId="20577"/>
        <pc:sldMkLst>
          <pc:docMk/>
          <pc:sldMk cId="671594726" sldId="261"/>
        </pc:sldMkLst>
        <pc:spChg chg="mod ord">
          <ac:chgData name="Kshitij Srivastava" userId="9ca786a045148134" providerId="Windows Live" clId="Web-{E3A38589-D153-4C2A-B6F4-3EB4385EAE2F}" dt="2022-06-18T08:26:44.489" v="426" actId="20577"/>
          <ac:spMkLst>
            <pc:docMk/>
            <pc:sldMk cId="671594726" sldId="261"/>
            <ac:spMk id="2" creationId="{97E52A97-412D-B634-D732-C68D25C6A07D}"/>
          </ac:spMkLst>
        </pc:spChg>
        <pc:spChg chg="del">
          <ac:chgData name="Kshitij Srivastava" userId="9ca786a045148134" providerId="Windows Live" clId="Web-{E3A38589-D153-4C2A-B6F4-3EB4385EAE2F}" dt="2022-06-18T08:21:56.607" v="386"/>
          <ac:spMkLst>
            <pc:docMk/>
            <pc:sldMk cId="671594726" sldId="261"/>
            <ac:spMk id="3" creationId="{F8ADE6E3-5FAD-FB75-447C-45E186D82816}"/>
          </ac:spMkLst>
        </pc:spChg>
        <pc:spChg chg="add mod">
          <ac:chgData name="Kshitij Srivastava" userId="9ca786a045148134" providerId="Windows Live" clId="Web-{E3A38589-D153-4C2A-B6F4-3EB4385EAE2F}" dt="2022-06-18T08:37:24.599" v="542" actId="20577"/>
          <ac:spMkLst>
            <pc:docMk/>
            <pc:sldMk cId="671594726" sldId="261"/>
            <ac:spMk id="10" creationId="{D8BDA717-3CC5-C9B8-A27C-A78439FF6EBF}"/>
          </ac:spMkLst>
        </pc:spChg>
        <pc:spChg chg="add del mod">
          <ac:chgData name="Kshitij Srivastava" userId="9ca786a045148134" providerId="Windows Live" clId="Web-{E3A38589-D153-4C2A-B6F4-3EB4385EAE2F}" dt="2022-06-18T08:28:55.742" v="449"/>
          <ac:spMkLst>
            <pc:docMk/>
            <pc:sldMk cId="671594726" sldId="261"/>
            <ac:spMk id="11" creationId="{BE709699-54F2-1336-924E-B924F2C1FA78}"/>
          </ac:spMkLst>
        </pc:spChg>
        <pc:spChg chg="add mod">
          <ac:chgData name="Kshitij Srivastava" userId="9ca786a045148134" providerId="Windows Live" clId="Web-{E3A38589-D153-4C2A-B6F4-3EB4385EAE2F}" dt="2022-06-18T08:30:00.760" v="457" actId="14100"/>
          <ac:spMkLst>
            <pc:docMk/>
            <pc:sldMk cId="671594726" sldId="261"/>
            <ac:spMk id="12" creationId="{0A1B8590-F9F6-E034-FEF9-3DC0E547ED65}"/>
          </ac:spMkLst>
        </pc:spChg>
        <pc:spChg chg="add mod">
          <ac:chgData name="Kshitij Srivastava" userId="9ca786a045148134" providerId="Windows Live" clId="Web-{E3A38589-D153-4C2A-B6F4-3EB4385EAE2F}" dt="2022-06-18T08:30:30.120" v="465" actId="1076"/>
          <ac:spMkLst>
            <pc:docMk/>
            <pc:sldMk cId="671594726" sldId="261"/>
            <ac:spMk id="13" creationId="{D7BC4C13-7622-AE46-64BB-B967773921D5}"/>
          </ac:spMkLst>
        </pc:spChg>
        <pc:spChg chg="add mod">
          <ac:chgData name="Kshitij Srivastava" userId="9ca786a045148134" providerId="Windows Live" clId="Web-{E3A38589-D153-4C2A-B6F4-3EB4385EAE2F}" dt="2022-06-18T08:31:01.542" v="473" actId="14100"/>
          <ac:spMkLst>
            <pc:docMk/>
            <pc:sldMk cId="671594726" sldId="261"/>
            <ac:spMk id="14" creationId="{E2942AD6-90AD-7BC0-185F-268D726A9C37}"/>
          </ac:spMkLst>
        </pc:spChg>
        <pc:spChg chg="add mod">
          <ac:chgData name="Kshitij Srivastava" userId="9ca786a045148134" providerId="Windows Live" clId="Web-{E3A38589-D153-4C2A-B6F4-3EB4385EAE2F}" dt="2022-06-18T08:35:18.205" v="486" actId="1076"/>
          <ac:spMkLst>
            <pc:docMk/>
            <pc:sldMk cId="671594726" sldId="261"/>
            <ac:spMk id="15" creationId="{C3A3E471-E635-6634-2E5B-400E5AFC38E1}"/>
          </ac:spMkLst>
        </pc:spChg>
        <pc:spChg chg="add mod">
          <ac:chgData name="Kshitij Srivastava" userId="9ca786a045148134" providerId="Windows Live" clId="Web-{E3A38589-D153-4C2A-B6F4-3EB4385EAE2F}" dt="2022-06-18T08:35:26.846" v="491" actId="20577"/>
          <ac:spMkLst>
            <pc:docMk/>
            <pc:sldMk cId="671594726" sldId="261"/>
            <ac:spMk id="16" creationId="{E1E28FBA-CFBE-10A2-12FC-FC65B172F7C7}"/>
          </ac:spMkLst>
        </pc:spChg>
        <pc:spChg chg="add mod">
          <ac:chgData name="Kshitij Srivastava" userId="9ca786a045148134" providerId="Windows Live" clId="Web-{E3A38589-D153-4C2A-B6F4-3EB4385EAE2F}" dt="2022-06-18T08:35:48.846" v="504" actId="20577"/>
          <ac:spMkLst>
            <pc:docMk/>
            <pc:sldMk cId="671594726" sldId="261"/>
            <ac:spMk id="17" creationId="{3789D0E8-FCFC-1C98-8A4D-D46C8B699D4D}"/>
          </ac:spMkLst>
        </pc:spChg>
        <pc:spChg chg="add mod">
          <ac:chgData name="Kshitij Srivastava" userId="9ca786a045148134" providerId="Windows Live" clId="Web-{E3A38589-D153-4C2A-B6F4-3EB4385EAE2F}" dt="2022-06-18T08:36:17.175" v="522" actId="1076"/>
          <ac:spMkLst>
            <pc:docMk/>
            <pc:sldMk cId="671594726" sldId="261"/>
            <ac:spMk id="18" creationId="{B25BB6A3-7211-60C8-5749-A3A31DB90386}"/>
          </ac:spMkLst>
        </pc:spChg>
        <pc:spChg chg="add mod">
          <ac:chgData name="Kshitij Srivastava" userId="9ca786a045148134" providerId="Windows Live" clId="Web-{E3A38589-D153-4C2A-B6F4-3EB4385EAE2F}" dt="2022-06-18T08:36:13.425" v="521" actId="20577"/>
          <ac:spMkLst>
            <pc:docMk/>
            <pc:sldMk cId="671594726" sldId="261"/>
            <ac:spMk id="19" creationId="{B5E562FD-CDC4-A3B0-EB6A-A0D579B9C031}"/>
          </ac:spMkLst>
        </pc:spChg>
        <pc:spChg chg="add mod">
          <ac:chgData name="Kshitij Srivastava" userId="9ca786a045148134" providerId="Windows Live" clId="Web-{E3A38589-D153-4C2A-B6F4-3EB4385EAE2F}" dt="2022-06-18T08:36:34.926" v="533" actId="20577"/>
          <ac:spMkLst>
            <pc:docMk/>
            <pc:sldMk cId="671594726" sldId="261"/>
            <ac:spMk id="20" creationId="{4055EAB3-0632-77EE-D722-94F264B5F86F}"/>
          </ac:spMkLst>
        </pc:spChg>
        <pc:picChg chg="add mod">
          <ac:chgData name="Kshitij Srivastava" userId="9ca786a045148134" providerId="Windows Live" clId="Web-{E3A38589-D153-4C2A-B6F4-3EB4385EAE2F}" dt="2022-06-18T08:26:55.833" v="430" actId="1076"/>
          <ac:picMkLst>
            <pc:docMk/>
            <pc:sldMk cId="671594726" sldId="261"/>
            <ac:picMk id="4" creationId="{39F35629-5492-80FE-B2A8-FD896F2E8A46}"/>
          </ac:picMkLst>
        </pc:picChg>
        <pc:picChg chg="add mod">
          <ac:chgData name="Kshitij Srivastava" userId="9ca786a045148134" providerId="Windows Live" clId="Web-{E3A38589-D153-4C2A-B6F4-3EB4385EAE2F}" dt="2022-06-18T08:28:29.289" v="443" actId="1076"/>
          <ac:picMkLst>
            <pc:docMk/>
            <pc:sldMk cId="671594726" sldId="261"/>
            <ac:picMk id="5" creationId="{C26CF322-0018-A455-DA8C-9EDF3CB0B1F6}"/>
          </ac:picMkLst>
        </pc:picChg>
        <pc:picChg chg="add mod">
          <ac:chgData name="Kshitij Srivastava" userId="9ca786a045148134" providerId="Windows Live" clId="Web-{E3A38589-D153-4C2A-B6F4-3EB4385EAE2F}" dt="2022-06-18T08:27:04.912" v="434" actId="1076"/>
          <ac:picMkLst>
            <pc:docMk/>
            <pc:sldMk cId="671594726" sldId="261"/>
            <ac:picMk id="6" creationId="{68AA2097-6F0C-E4F4-C3C8-FB5A8BC2C6F8}"/>
          </ac:picMkLst>
        </pc:picChg>
        <pc:picChg chg="add mod">
          <ac:chgData name="Kshitij Srivastava" userId="9ca786a045148134" providerId="Windows Live" clId="Web-{E3A38589-D153-4C2A-B6F4-3EB4385EAE2F}" dt="2022-06-18T08:27:02.224" v="433" actId="1076"/>
          <ac:picMkLst>
            <pc:docMk/>
            <pc:sldMk cId="671594726" sldId="261"/>
            <ac:picMk id="7" creationId="{5D7D1C1E-93A9-CCD7-9526-B4CFE5DC619D}"/>
          </ac:picMkLst>
        </pc:picChg>
        <pc:picChg chg="add mod">
          <ac:chgData name="Kshitij Srivastava" userId="9ca786a045148134" providerId="Windows Live" clId="Web-{E3A38589-D153-4C2A-B6F4-3EB4385EAE2F}" dt="2022-06-18T08:27:13.568" v="435" actId="1076"/>
          <ac:picMkLst>
            <pc:docMk/>
            <pc:sldMk cId="671594726" sldId="261"/>
            <ac:picMk id="8" creationId="{ECE2D654-3901-7498-BCF8-354A7C5D18AC}"/>
          </ac:picMkLst>
        </pc:picChg>
        <pc:picChg chg="add mod">
          <ac:chgData name="Kshitij Srivastava" userId="9ca786a045148134" providerId="Windows Live" clId="Web-{E3A38589-D153-4C2A-B6F4-3EB4385EAE2F}" dt="2022-06-18T08:26:51.114" v="428" actId="1076"/>
          <ac:picMkLst>
            <pc:docMk/>
            <pc:sldMk cId="671594726" sldId="261"/>
            <ac:picMk id="9" creationId="{6E504367-CD35-DA99-AC33-AFDE3E4F7467}"/>
          </ac:picMkLst>
        </pc:picChg>
      </pc:sldChg>
      <pc:sldChg chg="add del replId">
        <pc:chgData name="Kshitij Srivastava" userId="9ca786a045148134" providerId="Windows Live" clId="Web-{E3A38589-D153-4C2A-B6F4-3EB4385EAE2F}" dt="2022-06-18T08:28:22.820" v="442"/>
        <pc:sldMkLst>
          <pc:docMk/>
          <pc:sldMk cId="2711487329" sldId="262"/>
        </pc:sldMkLst>
      </pc:sldChg>
      <pc:sldChg chg="addSp delSp new mod modClrScheme chgLayout">
        <pc:chgData name="Kshitij Srivastava" userId="9ca786a045148134" providerId="Windows Live" clId="Web-{E3A38589-D153-4C2A-B6F4-3EB4385EAE2F}" dt="2022-06-18T08:34:05.094" v="476"/>
        <pc:sldMkLst>
          <pc:docMk/>
          <pc:sldMk cId="3767404608" sldId="262"/>
        </pc:sldMkLst>
        <pc:spChg chg="del">
          <ac:chgData name="Kshitij Srivastava" userId="9ca786a045148134" providerId="Windows Live" clId="Web-{E3A38589-D153-4C2A-B6F4-3EB4385EAE2F}" dt="2022-06-18T08:34:03.625" v="475"/>
          <ac:spMkLst>
            <pc:docMk/>
            <pc:sldMk cId="3767404608" sldId="262"/>
            <ac:spMk id="2" creationId="{F138C27C-778A-B8F3-6592-8A1616325B24}"/>
          </ac:spMkLst>
        </pc:spChg>
        <pc:spChg chg="del">
          <ac:chgData name="Kshitij Srivastava" userId="9ca786a045148134" providerId="Windows Live" clId="Web-{E3A38589-D153-4C2A-B6F4-3EB4385EAE2F}" dt="2022-06-18T08:34:03.625" v="475"/>
          <ac:spMkLst>
            <pc:docMk/>
            <pc:sldMk cId="3767404608" sldId="262"/>
            <ac:spMk id="3" creationId="{C3B76AEA-D69C-4FCB-8501-C6E27F5E69C0}"/>
          </ac:spMkLst>
        </pc:spChg>
        <pc:spChg chg="add">
          <ac:chgData name="Kshitij Srivastava" userId="9ca786a045148134" providerId="Windows Live" clId="Web-{E3A38589-D153-4C2A-B6F4-3EB4385EAE2F}" dt="2022-06-18T08:34:05.094" v="476"/>
          <ac:spMkLst>
            <pc:docMk/>
            <pc:sldMk cId="3767404608" sldId="262"/>
            <ac:spMk id="16" creationId="{634A762C-561D-3698-F99B-C4A795F5BCFA}"/>
          </ac:spMkLst>
        </pc:spChg>
        <pc:spChg chg="add">
          <ac:chgData name="Kshitij Srivastava" userId="9ca786a045148134" providerId="Windows Live" clId="Web-{E3A38589-D153-4C2A-B6F4-3EB4385EAE2F}" dt="2022-06-18T08:34:05.094" v="476"/>
          <ac:spMkLst>
            <pc:docMk/>
            <pc:sldMk cId="3767404608" sldId="262"/>
            <ac:spMk id="18" creationId="{1A040754-D81A-2E48-010E-AB8CB8A76088}"/>
          </ac:spMkLst>
        </pc:spChg>
        <pc:spChg chg="add">
          <ac:chgData name="Kshitij Srivastava" userId="9ca786a045148134" providerId="Windows Live" clId="Web-{E3A38589-D153-4C2A-B6F4-3EB4385EAE2F}" dt="2022-06-18T08:34:05.094" v="476"/>
          <ac:spMkLst>
            <pc:docMk/>
            <pc:sldMk cId="3767404608" sldId="262"/>
            <ac:spMk id="20" creationId="{3A60386C-9E33-CD1D-7B22-301F89BE80C7}"/>
          </ac:spMkLst>
        </pc:spChg>
        <pc:spChg chg="add">
          <ac:chgData name="Kshitij Srivastava" userId="9ca786a045148134" providerId="Windows Live" clId="Web-{E3A38589-D153-4C2A-B6F4-3EB4385EAE2F}" dt="2022-06-18T08:34:05.094" v="476"/>
          <ac:spMkLst>
            <pc:docMk/>
            <pc:sldMk cId="3767404608" sldId="262"/>
            <ac:spMk id="22" creationId="{92941BA8-C518-D5D0-F585-CE92F8E9661F}"/>
          </ac:spMkLst>
        </pc:spChg>
        <pc:spChg chg="add">
          <ac:chgData name="Kshitij Srivastava" userId="9ca786a045148134" providerId="Windows Live" clId="Web-{E3A38589-D153-4C2A-B6F4-3EB4385EAE2F}" dt="2022-06-18T08:34:05.094" v="476"/>
          <ac:spMkLst>
            <pc:docMk/>
            <pc:sldMk cId="3767404608" sldId="262"/>
            <ac:spMk id="23" creationId="{74F33544-4205-D0D4-A666-CA2ACADC232C}"/>
          </ac:spMkLst>
        </pc:spChg>
        <pc:spChg chg="add">
          <ac:chgData name="Kshitij Srivastava" userId="9ca786a045148134" providerId="Windows Live" clId="Web-{E3A38589-D153-4C2A-B6F4-3EB4385EAE2F}" dt="2022-06-18T08:34:05.094" v="476"/>
          <ac:spMkLst>
            <pc:docMk/>
            <pc:sldMk cId="3767404608" sldId="262"/>
            <ac:spMk id="25" creationId="{555DEE6C-4696-78C0-99AF-25AF4F6E0C06}"/>
          </ac:spMkLst>
        </pc:spChg>
        <pc:spChg chg="add">
          <ac:chgData name="Kshitij Srivastava" userId="9ca786a045148134" providerId="Windows Live" clId="Web-{E3A38589-D153-4C2A-B6F4-3EB4385EAE2F}" dt="2022-06-18T08:34:05.094" v="476"/>
          <ac:spMkLst>
            <pc:docMk/>
            <pc:sldMk cId="3767404608" sldId="262"/>
            <ac:spMk id="27" creationId="{F786601F-3B12-E415-9115-694CCBF6DE65}"/>
          </ac:spMkLst>
        </pc:spChg>
        <pc:spChg chg="add">
          <ac:chgData name="Kshitij Srivastava" userId="9ca786a045148134" providerId="Windows Live" clId="Web-{E3A38589-D153-4C2A-B6F4-3EB4385EAE2F}" dt="2022-06-18T08:34:05.094" v="476"/>
          <ac:spMkLst>
            <pc:docMk/>
            <pc:sldMk cId="3767404608" sldId="262"/>
            <ac:spMk id="29" creationId="{494E71C0-0472-969A-4CDE-602DF7457538}"/>
          </ac:spMkLst>
        </pc:spChg>
        <pc:spChg chg="add">
          <ac:chgData name="Kshitij Srivastava" userId="9ca786a045148134" providerId="Windows Live" clId="Web-{E3A38589-D153-4C2A-B6F4-3EB4385EAE2F}" dt="2022-06-18T08:34:05.094" v="476"/>
          <ac:spMkLst>
            <pc:docMk/>
            <pc:sldMk cId="3767404608" sldId="262"/>
            <ac:spMk id="30" creationId="{B8B37350-B385-EFFD-CC6C-F80D0FAE72F0}"/>
          </ac:spMkLst>
        </pc:spChg>
        <pc:spChg chg="add">
          <ac:chgData name="Kshitij Srivastava" userId="9ca786a045148134" providerId="Windows Live" clId="Web-{E3A38589-D153-4C2A-B6F4-3EB4385EAE2F}" dt="2022-06-18T08:34:05.094" v="476"/>
          <ac:spMkLst>
            <pc:docMk/>
            <pc:sldMk cId="3767404608" sldId="262"/>
            <ac:spMk id="32" creationId="{C87C6C90-E70C-0482-5443-D7A370453CD1}"/>
          </ac:spMkLst>
        </pc:spChg>
        <pc:spChg chg="add">
          <ac:chgData name="Kshitij Srivastava" userId="9ca786a045148134" providerId="Windows Live" clId="Web-{E3A38589-D153-4C2A-B6F4-3EB4385EAE2F}" dt="2022-06-18T08:34:05.094" v="476"/>
          <ac:spMkLst>
            <pc:docMk/>
            <pc:sldMk cId="3767404608" sldId="262"/>
            <ac:spMk id="34" creationId="{FB89AE06-1E54-5A18-F0DB-B15234350EF6}"/>
          </ac:spMkLst>
        </pc:spChg>
        <pc:spChg chg="add">
          <ac:chgData name="Kshitij Srivastava" userId="9ca786a045148134" providerId="Windows Live" clId="Web-{E3A38589-D153-4C2A-B6F4-3EB4385EAE2F}" dt="2022-06-18T08:34:05.094" v="476"/>
          <ac:spMkLst>
            <pc:docMk/>
            <pc:sldMk cId="3767404608" sldId="262"/>
            <ac:spMk id="36" creationId="{6636F6A2-8967-5F57-DCE3-D4AB5C9DE7B4}"/>
          </ac:spMkLst>
        </pc:spChg>
        <pc:spChg chg="add">
          <ac:chgData name="Kshitij Srivastava" userId="9ca786a045148134" providerId="Windows Live" clId="Web-{E3A38589-D153-4C2A-B6F4-3EB4385EAE2F}" dt="2022-06-18T08:34:05.094" v="476"/>
          <ac:spMkLst>
            <pc:docMk/>
            <pc:sldMk cId="3767404608" sldId="262"/>
            <ac:spMk id="37" creationId="{16791A52-5C9D-AC5E-7A40-52CCB4FECA50}"/>
          </ac:spMkLst>
        </pc:spChg>
        <pc:spChg chg="add">
          <ac:chgData name="Kshitij Srivastava" userId="9ca786a045148134" providerId="Windows Live" clId="Web-{E3A38589-D153-4C2A-B6F4-3EB4385EAE2F}" dt="2022-06-18T08:34:05.094" v="476"/>
          <ac:spMkLst>
            <pc:docMk/>
            <pc:sldMk cId="3767404608" sldId="262"/>
            <ac:spMk id="39" creationId="{558F4D15-4DFC-C438-3343-6A0B60741C0C}"/>
          </ac:spMkLst>
        </pc:spChg>
        <pc:spChg chg="add">
          <ac:chgData name="Kshitij Srivastava" userId="9ca786a045148134" providerId="Windows Live" clId="Web-{E3A38589-D153-4C2A-B6F4-3EB4385EAE2F}" dt="2022-06-18T08:34:05.094" v="476"/>
          <ac:spMkLst>
            <pc:docMk/>
            <pc:sldMk cId="3767404608" sldId="262"/>
            <ac:spMk id="41" creationId="{8A165DCC-F743-1B43-DA9B-C662EA881AA8}"/>
          </ac:spMkLst>
        </pc:spChg>
        <pc:spChg chg="add">
          <ac:chgData name="Kshitij Srivastava" userId="9ca786a045148134" providerId="Windows Live" clId="Web-{E3A38589-D153-4C2A-B6F4-3EB4385EAE2F}" dt="2022-06-18T08:34:05.094" v="476"/>
          <ac:spMkLst>
            <pc:docMk/>
            <pc:sldMk cId="3767404608" sldId="262"/>
            <ac:spMk id="43" creationId="{900A2689-F97B-EB84-F411-D0E227976F97}"/>
          </ac:spMkLst>
        </pc:spChg>
        <pc:spChg chg="add">
          <ac:chgData name="Kshitij Srivastava" userId="9ca786a045148134" providerId="Windows Live" clId="Web-{E3A38589-D153-4C2A-B6F4-3EB4385EAE2F}" dt="2022-06-18T08:34:05.094" v="476"/>
          <ac:spMkLst>
            <pc:docMk/>
            <pc:sldMk cId="3767404608" sldId="262"/>
            <ac:spMk id="44" creationId="{D766B2D2-0026-531B-A313-A145359FF412}"/>
          </ac:spMkLst>
        </pc:spChg>
        <pc:spChg chg="add">
          <ac:chgData name="Kshitij Srivastava" userId="9ca786a045148134" providerId="Windows Live" clId="Web-{E3A38589-D153-4C2A-B6F4-3EB4385EAE2F}" dt="2022-06-18T08:34:05.094" v="476"/>
          <ac:spMkLst>
            <pc:docMk/>
            <pc:sldMk cId="3767404608" sldId="262"/>
            <ac:spMk id="46" creationId="{0C514529-0A33-E585-2160-6D6A76226B31}"/>
          </ac:spMkLst>
        </pc:spChg>
        <pc:spChg chg="add">
          <ac:chgData name="Kshitij Srivastava" userId="9ca786a045148134" providerId="Windows Live" clId="Web-{E3A38589-D153-4C2A-B6F4-3EB4385EAE2F}" dt="2022-06-18T08:34:05.094" v="476"/>
          <ac:spMkLst>
            <pc:docMk/>
            <pc:sldMk cId="3767404608" sldId="262"/>
            <ac:spMk id="48" creationId="{A1A781AC-87C8-30AF-3C14-ABF0B0102F77}"/>
          </ac:spMkLst>
        </pc:spChg>
        <pc:spChg chg="add">
          <ac:chgData name="Kshitij Srivastava" userId="9ca786a045148134" providerId="Windows Live" clId="Web-{E3A38589-D153-4C2A-B6F4-3EB4385EAE2F}" dt="2022-06-18T08:34:05.094" v="476"/>
          <ac:spMkLst>
            <pc:docMk/>
            <pc:sldMk cId="3767404608" sldId="262"/>
            <ac:spMk id="50" creationId="{AFE57765-17DB-2262-7734-82225282E83D}"/>
          </ac:spMkLst>
        </pc:spChg>
        <pc:spChg chg="add">
          <ac:chgData name="Kshitij Srivastava" userId="9ca786a045148134" providerId="Windows Live" clId="Web-{E3A38589-D153-4C2A-B6F4-3EB4385EAE2F}" dt="2022-06-18T08:34:05.094" v="476"/>
          <ac:spMkLst>
            <pc:docMk/>
            <pc:sldMk cId="3767404608" sldId="262"/>
            <ac:spMk id="51" creationId="{7C5393D2-F472-B423-DF67-BC94E2003D12}"/>
          </ac:spMkLst>
        </pc:spChg>
        <pc:spChg chg="add">
          <ac:chgData name="Kshitij Srivastava" userId="9ca786a045148134" providerId="Windows Live" clId="Web-{E3A38589-D153-4C2A-B6F4-3EB4385EAE2F}" dt="2022-06-18T08:34:05.094" v="476"/>
          <ac:spMkLst>
            <pc:docMk/>
            <pc:sldMk cId="3767404608" sldId="262"/>
            <ac:spMk id="52" creationId="{3C3CC1CE-87D1-ED1B-710C-0488DD57EA4E}"/>
          </ac:spMkLst>
        </pc:spChg>
        <pc:spChg chg="add">
          <ac:chgData name="Kshitij Srivastava" userId="9ca786a045148134" providerId="Windows Live" clId="Web-{E3A38589-D153-4C2A-B6F4-3EB4385EAE2F}" dt="2022-06-18T08:34:05.094" v="476"/>
          <ac:spMkLst>
            <pc:docMk/>
            <pc:sldMk cId="3767404608" sldId="262"/>
            <ac:spMk id="53" creationId="{E46B77CC-341A-82D4-F625-BF7C1C5E071B}"/>
          </ac:spMkLst>
        </pc:spChg>
        <pc:spChg chg="add">
          <ac:chgData name="Kshitij Srivastava" userId="9ca786a045148134" providerId="Windows Live" clId="Web-{E3A38589-D153-4C2A-B6F4-3EB4385EAE2F}" dt="2022-06-18T08:34:05.094" v="476"/>
          <ac:spMkLst>
            <pc:docMk/>
            <pc:sldMk cId="3767404608" sldId="262"/>
            <ac:spMk id="54" creationId="{07426A1F-A210-FEBD-92D2-44DA80A1919C}"/>
          </ac:spMkLst>
        </pc:spChg>
        <pc:picChg chg="add">
          <ac:chgData name="Kshitij Srivastava" userId="9ca786a045148134" providerId="Windows Live" clId="Web-{E3A38589-D153-4C2A-B6F4-3EB4385EAE2F}" dt="2022-06-18T08:34:05.094" v="476"/>
          <ac:picMkLst>
            <pc:docMk/>
            <pc:sldMk cId="3767404608" sldId="262"/>
            <ac:picMk id="4" creationId="{C6A7E185-94B8-732A-7A17-E484EB569E67}"/>
          </ac:picMkLst>
        </pc:picChg>
        <pc:picChg chg="add">
          <ac:chgData name="Kshitij Srivastava" userId="9ca786a045148134" providerId="Windows Live" clId="Web-{E3A38589-D153-4C2A-B6F4-3EB4385EAE2F}" dt="2022-06-18T08:34:05.094" v="476"/>
          <ac:picMkLst>
            <pc:docMk/>
            <pc:sldMk cId="3767404608" sldId="262"/>
            <ac:picMk id="5" creationId="{A7033E71-DB3A-66B6-A3B1-AD23B06D2380}"/>
          </ac:picMkLst>
        </pc:picChg>
        <pc:picChg chg="add">
          <ac:chgData name="Kshitij Srivastava" userId="9ca786a045148134" providerId="Windows Live" clId="Web-{E3A38589-D153-4C2A-B6F4-3EB4385EAE2F}" dt="2022-06-18T08:34:05.094" v="476"/>
          <ac:picMkLst>
            <pc:docMk/>
            <pc:sldMk cId="3767404608" sldId="262"/>
            <ac:picMk id="6" creationId="{FD7ED224-5508-5261-839A-B5AB91C90085}"/>
          </ac:picMkLst>
        </pc:picChg>
        <pc:picChg chg="add">
          <ac:chgData name="Kshitij Srivastava" userId="9ca786a045148134" providerId="Windows Live" clId="Web-{E3A38589-D153-4C2A-B6F4-3EB4385EAE2F}" dt="2022-06-18T08:34:05.094" v="476"/>
          <ac:picMkLst>
            <pc:docMk/>
            <pc:sldMk cId="3767404608" sldId="262"/>
            <ac:picMk id="7" creationId="{B6A366F4-5610-5E3C-900D-3E72CCBD3D96}"/>
          </ac:picMkLst>
        </pc:picChg>
        <pc:picChg chg="add">
          <ac:chgData name="Kshitij Srivastava" userId="9ca786a045148134" providerId="Windows Live" clId="Web-{E3A38589-D153-4C2A-B6F4-3EB4385EAE2F}" dt="2022-06-18T08:34:05.094" v="476"/>
          <ac:picMkLst>
            <pc:docMk/>
            <pc:sldMk cId="3767404608" sldId="262"/>
            <ac:picMk id="8" creationId="{A9A411C8-F3A0-D36C-CCF9-1AEBDB3C9FD5}"/>
          </ac:picMkLst>
        </pc:picChg>
        <pc:cxnChg chg="add">
          <ac:chgData name="Kshitij Srivastava" userId="9ca786a045148134" providerId="Windows Live" clId="Web-{E3A38589-D153-4C2A-B6F4-3EB4385EAE2F}" dt="2022-06-18T08:34:05.094" v="476"/>
          <ac:cxnSpMkLst>
            <pc:docMk/>
            <pc:sldMk cId="3767404608" sldId="262"/>
            <ac:cxnSpMk id="9" creationId="{7740A8F6-4F16-A8D9-F037-9B63CD5D5AEF}"/>
          </ac:cxnSpMkLst>
        </pc:cxnChg>
        <pc:cxnChg chg="add">
          <ac:chgData name="Kshitij Srivastava" userId="9ca786a045148134" providerId="Windows Live" clId="Web-{E3A38589-D153-4C2A-B6F4-3EB4385EAE2F}" dt="2022-06-18T08:34:05.094" v="476"/>
          <ac:cxnSpMkLst>
            <pc:docMk/>
            <pc:sldMk cId="3767404608" sldId="262"/>
            <ac:cxnSpMk id="10" creationId="{75CC4359-48FE-6099-22EC-C46842E546C0}"/>
          </ac:cxnSpMkLst>
        </pc:cxnChg>
        <pc:cxnChg chg="add">
          <ac:chgData name="Kshitij Srivastava" userId="9ca786a045148134" providerId="Windows Live" clId="Web-{E3A38589-D153-4C2A-B6F4-3EB4385EAE2F}" dt="2022-06-18T08:34:05.094" v="476"/>
          <ac:cxnSpMkLst>
            <pc:docMk/>
            <pc:sldMk cId="3767404608" sldId="262"/>
            <ac:cxnSpMk id="11" creationId="{AD7BC60B-D5DF-1F37-7AB5-20950F7C0F3D}"/>
          </ac:cxnSpMkLst>
        </pc:cxnChg>
        <pc:cxnChg chg="add">
          <ac:chgData name="Kshitij Srivastava" userId="9ca786a045148134" providerId="Windows Live" clId="Web-{E3A38589-D153-4C2A-B6F4-3EB4385EAE2F}" dt="2022-06-18T08:34:05.094" v="476"/>
          <ac:cxnSpMkLst>
            <pc:docMk/>
            <pc:sldMk cId="3767404608" sldId="262"/>
            <ac:cxnSpMk id="12" creationId="{D5705B24-8C9C-A04D-8FB3-4DF309649C31}"/>
          </ac:cxnSpMkLst>
        </pc:cxnChg>
        <pc:cxnChg chg="add">
          <ac:chgData name="Kshitij Srivastava" userId="9ca786a045148134" providerId="Windows Live" clId="Web-{E3A38589-D153-4C2A-B6F4-3EB4385EAE2F}" dt="2022-06-18T08:34:05.094" v="476"/>
          <ac:cxnSpMkLst>
            <pc:docMk/>
            <pc:sldMk cId="3767404608" sldId="262"/>
            <ac:cxnSpMk id="13" creationId="{AA6FBE06-8BC3-380B-A57C-E97C39655A0B}"/>
          </ac:cxnSpMkLst>
        </pc:cxnChg>
        <pc:cxnChg chg="add">
          <ac:chgData name="Kshitij Srivastava" userId="9ca786a045148134" providerId="Windows Live" clId="Web-{E3A38589-D153-4C2A-B6F4-3EB4385EAE2F}" dt="2022-06-18T08:34:05.094" v="476"/>
          <ac:cxnSpMkLst>
            <pc:docMk/>
            <pc:sldMk cId="3767404608" sldId="262"/>
            <ac:cxnSpMk id="14" creationId="{7A4F7E36-53C9-C880-6422-62C72E703F25}"/>
          </ac:cxnSpMkLst>
        </pc:cxnChg>
        <pc:cxnChg chg="add">
          <ac:chgData name="Kshitij Srivastava" userId="9ca786a045148134" providerId="Windows Live" clId="Web-{E3A38589-D153-4C2A-B6F4-3EB4385EAE2F}" dt="2022-06-18T08:34:05.094" v="476"/>
          <ac:cxnSpMkLst>
            <pc:docMk/>
            <pc:sldMk cId="3767404608" sldId="262"/>
            <ac:cxnSpMk id="15" creationId="{C01C4C3E-69E3-7C4B-9953-AC87F496B530}"/>
          </ac:cxnSpMkLst>
        </pc:cxnChg>
        <pc:cxnChg chg="add">
          <ac:chgData name="Kshitij Srivastava" userId="9ca786a045148134" providerId="Windows Live" clId="Web-{E3A38589-D153-4C2A-B6F4-3EB4385EAE2F}" dt="2022-06-18T08:34:05.094" v="476"/>
          <ac:cxnSpMkLst>
            <pc:docMk/>
            <pc:sldMk cId="3767404608" sldId="262"/>
            <ac:cxnSpMk id="17" creationId="{005C5C9E-FC5D-91CF-0CE8-52D6B5801DF4}"/>
          </ac:cxnSpMkLst>
        </pc:cxnChg>
        <pc:cxnChg chg="add">
          <ac:chgData name="Kshitij Srivastava" userId="9ca786a045148134" providerId="Windows Live" clId="Web-{E3A38589-D153-4C2A-B6F4-3EB4385EAE2F}" dt="2022-06-18T08:34:05.094" v="476"/>
          <ac:cxnSpMkLst>
            <pc:docMk/>
            <pc:sldMk cId="3767404608" sldId="262"/>
            <ac:cxnSpMk id="19" creationId="{80B988F0-87D6-E7A0-9086-0364E61F3851}"/>
          </ac:cxnSpMkLst>
        </pc:cxnChg>
        <pc:cxnChg chg="add">
          <ac:chgData name="Kshitij Srivastava" userId="9ca786a045148134" providerId="Windows Live" clId="Web-{E3A38589-D153-4C2A-B6F4-3EB4385EAE2F}" dt="2022-06-18T08:34:05.094" v="476"/>
          <ac:cxnSpMkLst>
            <pc:docMk/>
            <pc:sldMk cId="3767404608" sldId="262"/>
            <ac:cxnSpMk id="21" creationId="{345F08B2-389E-E2D6-65C6-569E2DA80550}"/>
          </ac:cxnSpMkLst>
        </pc:cxnChg>
        <pc:cxnChg chg="add">
          <ac:chgData name="Kshitij Srivastava" userId="9ca786a045148134" providerId="Windows Live" clId="Web-{E3A38589-D153-4C2A-B6F4-3EB4385EAE2F}" dt="2022-06-18T08:34:05.094" v="476"/>
          <ac:cxnSpMkLst>
            <pc:docMk/>
            <pc:sldMk cId="3767404608" sldId="262"/>
            <ac:cxnSpMk id="24" creationId="{167CF46A-B226-F6DF-15E3-B2B27A8EC73E}"/>
          </ac:cxnSpMkLst>
        </pc:cxnChg>
        <pc:cxnChg chg="add">
          <ac:chgData name="Kshitij Srivastava" userId="9ca786a045148134" providerId="Windows Live" clId="Web-{E3A38589-D153-4C2A-B6F4-3EB4385EAE2F}" dt="2022-06-18T08:34:05.094" v="476"/>
          <ac:cxnSpMkLst>
            <pc:docMk/>
            <pc:sldMk cId="3767404608" sldId="262"/>
            <ac:cxnSpMk id="26" creationId="{4A8CF433-7EE5-3E9D-5DFF-440323ECB7D0}"/>
          </ac:cxnSpMkLst>
        </pc:cxnChg>
        <pc:cxnChg chg="add">
          <ac:chgData name="Kshitij Srivastava" userId="9ca786a045148134" providerId="Windows Live" clId="Web-{E3A38589-D153-4C2A-B6F4-3EB4385EAE2F}" dt="2022-06-18T08:34:05.094" v="476"/>
          <ac:cxnSpMkLst>
            <pc:docMk/>
            <pc:sldMk cId="3767404608" sldId="262"/>
            <ac:cxnSpMk id="28" creationId="{1D8005D1-A195-7DE3-4032-D3B061979CE3}"/>
          </ac:cxnSpMkLst>
        </pc:cxnChg>
        <pc:cxnChg chg="add">
          <ac:chgData name="Kshitij Srivastava" userId="9ca786a045148134" providerId="Windows Live" clId="Web-{E3A38589-D153-4C2A-B6F4-3EB4385EAE2F}" dt="2022-06-18T08:34:05.094" v="476"/>
          <ac:cxnSpMkLst>
            <pc:docMk/>
            <pc:sldMk cId="3767404608" sldId="262"/>
            <ac:cxnSpMk id="31" creationId="{F6E76758-2CF8-F920-F617-3888460ABBD6}"/>
          </ac:cxnSpMkLst>
        </pc:cxnChg>
        <pc:cxnChg chg="add">
          <ac:chgData name="Kshitij Srivastava" userId="9ca786a045148134" providerId="Windows Live" clId="Web-{E3A38589-D153-4C2A-B6F4-3EB4385EAE2F}" dt="2022-06-18T08:34:05.094" v="476"/>
          <ac:cxnSpMkLst>
            <pc:docMk/>
            <pc:sldMk cId="3767404608" sldId="262"/>
            <ac:cxnSpMk id="33" creationId="{C0D5B43E-1FE3-2F32-77D7-F319B77CA702}"/>
          </ac:cxnSpMkLst>
        </pc:cxnChg>
        <pc:cxnChg chg="add">
          <ac:chgData name="Kshitij Srivastava" userId="9ca786a045148134" providerId="Windows Live" clId="Web-{E3A38589-D153-4C2A-B6F4-3EB4385EAE2F}" dt="2022-06-18T08:34:05.094" v="476"/>
          <ac:cxnSpMkLst>
            <pc:docMk/>
            <pc:sldMk cId="3767404608" sldId="262"/>
            <ac:cxnSpMk id="35" creationId="{25D18FF7-CA00-962A-EE60-C6CE4B07ACBA}"/>
          </ac:cxnSpMkLst>
        </pc:cxnChg>
        <pc:cxnChg chg="add">
          <ac:chgData name="Kshitij Srivastava" userId="9ca786a045148134" providerId="Windows Live" clId="Web-{E3A38589-D153-4C2A-B6F4-3EB4385EAE2F}" dt="2022-06-18T08:34:05.094" v="476"/>
          <ac:cxnSpMkLst>
            <pc:docMk/>
            <pc:sldMk cId="3767404608" sldId="262"/>
            <ac:cxnSpMk id="38" creationId="{B795C29F-F7D8-340B-1A74-405594474E15}"/>
          </ac:cxnSpMkLst>
        </pc:cxnChg>
        <pc:cxnChg chg="add">
          <ac:chgData name="Kshitij Srivastava" userId="9ca786a045148134" providerId="Windows Live" clId="Web-{E3A38589-D153-4C2A-B6F4-3EB4385EAE2F}" dt="2022-06-18T08:34:05.094" v="476"/>
          <ac:cxnSpMkLst>
            <pc:docMk/>
            <pc:sldMk cId="3767404608" sldId="262"/>
            <ac:cxnSpMk id="40" creationId="{90C9ABD2-73E4-92BC-34FD-501EE916EEA7}"/>
          </ac:cxnSpMkLst>
        </pc:cxnChg>
        <pc:cxnChg chg="add">
          <ac:chgData name="Kshitij Srivastava" userId="9ca786a045148134" providerId="Windows Live" clId="Web-{E3A38589-D153-4C2A-B6F4-3EB4385EAE2F}" dt="2022-06-18T08:34:05.094" v="476"/>
          <ac:cxnSpMkLst>
            <pc:docMk/>
            <pc:sldMk cId="3767404608" sldId="262"/>
            <ac:cxnSpMk id="42" creationId="{1FC5C72B-FCCA-CA1F-C9F1-FEC1C6FC125F}"/>
          </ac:cxnSpMkLst>
        </pc:cxnChg>
        <pc:cxnChg chg="add">
          <ac:chgData name="Kshitij Srivastava" userId="9ca786a045148134" providerId="Windows Live" clId="Web-{E3A38589-D153-4C2A-B6F4-3EB4385EAE2F}" dt="2022-06-18T08:34:05.094" v="476"/>
          <ac:cxnSpMkLst>
            <pc:docMk/>
            <pc:sldMk cId="3767404608" sldId="262"/>
            <ac:cxnSpMk id="45" creationId="{976E3C8D-5D50-A006-CB82-F8B93BC0568F}"/>
          </ac:cxnSpMkLst>
        </pc:cxnChg>
        <pc:cxnChg chg="add">
          <ac:chgData name="Kshitij Srivastava" userId="9ca786a045148134" providerId="Windows Live" clId="Web-{E3A38589-D153-4C2A-B6F4-3EB4385EAE2F}" dt="2022-06-18T08:34:05.094" v="476"/>
          <ac:cxnSpMkLst>
            <pc:docMk/>
            <pc:sldMk cId="3767404608" sldId="262"/>
            <ac:cxnSpMk id="47" creationId="{24ABC6DD-A5A2-85BA-0D13-DF7107311708}"/>
          </ac:cxnSpMkLst>
        </pc:cxnChg>
        <pc:cxnChg chg="add">
          <ac:chgData name="Kshitij Srivastava" userId="9ca786a045148134" providerId="Windows Live" clId="Web-{E3A38589-D153-4C2A-B6F4-3EB4385EAE2F}" dt="2022-06-18T08:34:05.094" v="476"/>
          <ac:cxnSpMkLst>
            <pc:docMk/>
            <pc:sldMk cId="3767404608" sldId="262"/>
            <ac:cxnSpMk id="49" creationId="{DF0537A8-B36A-1DE1-AA43-D24E14888993}"/>
          </ac:cxnSpMkLst>
        </pc:cxnChg>
      </pc:sldChg>
      <pc:sldChg chg="add del replId">
        <pc:chgData name="Kshitij Srivastava" userId="9ca786a045148134" providerId="Windows Live" clId="Web-{E3A38589-D153-4C2A-B6F4-3EB4385EAE2F}" dt="2022-06-18T08:36:23.316" v="524"/>
        <pc:sldMkLst>
          <pc:docMk/>
          <pc:sldMk cId="745781069" sldId="263"/>
        </pc:sldMkLst>
      </pc:sldChg>
      <pc:sldChg chg="addSp modSp new mod modClrScheme chgLayout">
        <pc:chgData name="Kshitij Srivastava" userId="9ca786a045148134" providerId="Windows Live" clId="Web-{E3A38589-D153-4C2A-B6F4-3EB4385EAE2F}" dt="2022-06-18T08:53:07.434" v="549" actId="20577"/>
        <pc:sldMkLst>
          <pc:docMk/>
          <pc:sldMk cId="3293486456" sldId="263"/>
        </pc:sldMkLst>
        <pc:spChg chg="mod ord">
          <ac:chgData name="Kshitij Srivastava" userId="9ca786a045148134" providerId="Windows Live" clId="Web-{E3A38589-D153-4C2A-B6F4-3EB4385EAE2F}" dt="2022-06-18T08:38:30.538" v="543"/>
          <ac:spMkLst>
            <pc:docMk/>
            <pc:sldMk cId="3293486456" sldId="263"/>
            <ac:spMk id="2" creationId="{3D07CC7E-3300-CBFC-59C0-1EEDE3AC477F}"/>
          </ac:spMkLst>
        </pc:spChg>
        <pc:spChg chg="add mod ord">
          <ac:chgData name="Kshitij Srivastava" userId="9ca786a045148134" providerId="Windows Live" clId="Web-{E3A38589-D153-4C2A-B6F4-3EB4385EAE2F}" dt="2022-06-18T08:53:07.434" v="549" actId="20577"/>
          <ac:spMkLst>
            <pc:docMk/>
            <pc:sldMk cId="3293486456" sldId="263"/>
            <ac:spMk id="3" creationId="{C45D55CC-DEB8-A6C9-93C0-C7CDB23E8B0E}"/>
          </ac:spMkLst>
        </pc:spChg>
      </pc:sldChg>
      <pc:sldChg chg="modSp new">
        <pc:chgData name="Kshitij Srivastava" userId="9ca786a045148134" providerId="Windows Live" clId="Web-{E3A38589-D153-4C2A-B6F4-3EB4385EAE2F}" dt="2022-06-18T08:55:10.687" v="568" actId="20577"/>
        <pc:sldMkLst>
          <pc:docMk/>
          <pc:sldMk cId="2331845603" sldId="264"/>
        </pc:sldMkLst>
        <pc:spChg chg="mod">
          <ac:chgData name="Kshitij Srivastava" userId="9ca786a045148134" providerId="Windows Live" clId="Web-{E3A38589-D153-4C2A-B6F4-3EB4385EAE2F}" dt="2022-06-18T08:54:29.014" v="566" actId="20577"/>
          <ac:spMkLst>
            <pc:docMk/>
            <pc:sldMk cId="2331845603" sldId="264"/>
            <ac:spMk id="2" creationId="{E2433528-7120-1792-22C5-9976F1D11817}"/>
          </ac:spMkLst>
        </pc:spChg>
        <pc:spChg chg="mod">
          <ac:chgData name="Kshitij Srivastava" userId="9ca786a045148134" providerId="Windows Live" clId="Web-{E3A38589-D153-4C2A-B6F4-3EB4385EAE2F}" dt="2022-06-18T08:55:10.687" v="568" actId="20577"/>
          <ac:spMkLst>
            <pc:docMk/>
            <pc:sldMk cId="2331845603" sldId="264"/>
            <ac:spMk id="3" creationId="{D97F8DC3-18CD-CB0C-9B1E-909A3F0455A5}"/>
          </ac:spMkLst>
        </pc:spChg>
      </pc:sldChg>
      <pc:sldChg chg="modSp new">
        <pc:chgData name="Kshitij Srivastava" userId="9ca786a045148134" providerId="Windows Live" clId="Web-{E3A38589-D153-4C2A-B6F4-3EB4385EAE2F}" dt="2022-06-18T08:57:00.268" v="628" actId="20577"/>
        <pc:sldMkLst>
          <pc:docMk/>
          <pc:sldMk cId="1019308572" sldId="265"/>
        </pc:sldMkLst>
        <pc:spChg chg="mod">
          <ac:chgData name="Kshitij Srivastava" userId="9ca786a045148134" providerId="Windows Live" clId="Web-{E3A38589-D153-4C2A-B6F4-3EB4385EAE2F}" dt="2022-06-18T08:57:00.268" v="628" actId="20577"/>
          <ac:spMkLst>
            <pc:docMk/>
            <pc:sldMk cId="1019308572" sldId="265"/>
            <ac:spMk id="2" creationId="{3D77BA77-6334-BAF9-9CFD-242EB6CD8AFE}"/>
          </ac:spMkLst>
        </pc:spChg>
        <pc:spChg chg="mod">
          <ac:chgData name="Kshitij Srivastava" userId="9ca786a045148134" providerId="Windows Live" clId="Web-{E3A38589-D153-4C2A-B6F4-3EB4385EAE2F}" dt="2022-06-18T08:56:04.188" v="626" actId="20577"/>
          <ac:spMkLst>
            <pc:docMk/>
            <pc:sldMk cId="1019308572" sldId="265"/>
            <ac:spMk id="3" creationId="{A145ADED-8726-5491-3B97-9D038FFEBCB5}"/>
          </ac:spMkLst>
        </pc:spChg>
      </pc:sldChg>
      <pc:sldChg chg="modSp new">
        <pc:chgData name="Kshitij Srivastava" userId="9ca786a045148134" providerId="Windows Live" clId="Web-{E3A38589-D153-4C2A-B6F4-3EB4385EAE2F}" dt="2022-06-18T09:01:21.228" v="708" actId="20577"/>
        <pc:sldMkLst>
          <pc:docMk/>
          <pc:sldMk cId="3905669666" sldId="266"/>
        </pc:sldMkLst>
        <pc:spChg chg="mod">
          <ac:chgData name="Kshitij Srivastava" userId="9ca786a045148134" providerId="Windows Live" clId="Web-{E3A38589-D153-4C2A-B6F4-3EB4385EAE2F}" dt="2022-06-18T08:57:58.879" v="638" actId="20577"/>
          <ac:spMkLst>
            <pc:docMk/>
            <pc:sldMk cId="3905669666" sldId="266"/>
            <ac:spMk id="2" creationId="{3F0A6126-8C82-F682-91BF-B5DB6AB1EEB2}"/>
          </ac:spMkLst>
        </pc:spChg>
        <pc:spChg chg="mod">
          <ac:chgData name="Kshitij Srivastava" userId="9ca786a045148134" providerId="Windows Live" clId="Web-{E3A38589-D153-4C2A-B6F4-3EB4385EAE2F}" dt="2022-06-18T09:01:21.228" v="708" actId="20577"/>
          <ac:spMkLst>
            <pc:docMk/>
            <pc:sldMk cId="3905669666" sldId="266"/>
            <ac:spMk id="3" creationId="{0BF32E15-3A56-2C7C-0F16-5CF1D309FE29}"/>
          </ac:spMkLst>
        </pc:spChg>
      </pc:sldChg>
      <pc:sldChg chg="modSp new">
        <pc:chgData name="Kshitij Srivastava" userId="9ca786a045148134" providerId="Windows Live" clId="Web-{E3A38589-D153-4C2A-B6F4-3EB4385EAE2F}" dt="2022-06-18T09:02:53.996" v="763" actId="20577"/>
        <pc:sldMkLst>
          <pc:docMk/>
          <pc:sldMk cId="2314744159" sldId="267"/>
        </pc:sldMkLst>
        <pc:spChg chg="mod">
          <ac:chgData name="Kshitij Srivastava" userId="9ca786a045148134" providerId="Windows Live" clId="Web-{E3A38589-D153-4C2A-B6F4-3EB4385EAE2F}" dt="2022-06-18T09:02:14.401" v="718" actId="20577"/>
          <ac:spMkLst>
            <pc:docMk/>
            <pc:sldMk cId="2314744159" sldId="267"/>
            <ac:spMk id="2" creationId="{5E954FAE-6898-A77A-DADB-B6DA9FFDA60D}"/>
          </ac:spMkLst>
        </pc:spChg>
        <pc:spChg chg="mod">
          <ac:chgData name="Kshitij Srivastava" userId="9ca786a045148134" providerId="Windows Live" clId="Web-{E3A38589-D153-4C2A-B6F4-3EB4385EAE2F}" dt="2022-06-18T09:02:53.996" v="763" actId="20577"/>
          <ac:spMkLst>
            <pc:docMk/>
            <pc:sldMk cId="2314744159" sldId="267"/>
            <ac:spMk id="3" creationId="{03DC6E74-E219-2CD4-5416-1294884D5139}"/>
          </ac:spMkLst>
        </pc:spChg>
      </pc:sldChg>
      <pc:sldChg chg="modSp new">
        <pc:chgData name="Kshitij Srivastava" userId="9ca786a045148134" providerId="Windows Live" clId="Web-{E3A38589-D153-4C2A-B6F4-3EB4385EAE2F}" dt="2022-06-18T09:02:25.729" v="724" actId="20577"/>
        <pc:sldMkLst>
          <pc:docMk/>
          <pc:sldMk cId="1098801740" sldId="268"/>
        </pc:sldMkLst>
        <pc:spChg chg="mod">
          <ac:chgData name="Kshitij Srivastava" userId="9ca786a045148134" providerId="Windows Live" clId="Web-{E3A38589-D153-4C2A-B6F4-3EB4385EAE2F}" dt="2022-06-18T09:02:22.448" v="722" actId="20577"/>
          <ac:spMkLst>
            <pc:docMk/>
            <pc:sldMk cId="1098801740" sldId="268"/>
            <ac:spMk id="2" creationId="{308EFDC3-81A9-9EF1-44BB-4A00F5B9881B}"/>
          </ac:spMkLst>
        </pc:spChg>
        <pc:spChg chg="mod">
          <ac:chgData name="Kshitij Srivastava" userId="9ca786a045148134" providerId="Windows Live" clId="Web-{E3A38589-D153-4C2A-B6F4-3EB4385EAE2F}" dt="2022-06-18T09:02:25.729" v="724" actId="20577"/>
          <ac:spMkLst>
            <pc:docMk/>
            <pc:sldMk cId="1098801740" sldId="268"/>
            <ac:spMk id="3" creationId="{33BD1C51-16CB-DB0A-DE7B-C2092D285975}"/>
          </ac:spMkLst>
        </pc:spChg>
      </pc:sldChg>
    </pc:docChg>
  </pc:docChgLst>
  <pc:docChgLst>
    <pc:chgData clId="Web-{E3A38589-D153-4C2A-B6F4-3EB4385EAE2F}"/>
    <pc:docChg chg="modSld">
      <pc:chgData name="" userId="" providerId="" clId="Web-{E3A38589-D153-4C2A-B6F4-3EB4385EAE2F}" dt="2022-06-18T07:36:45.463" v="2" actId="20577"/>
      <pc:docMkLst>
        <pc:docMk/>
      </pc:docMkLst>
      <pc:sldChg chg="modSp">
        <pc:chgData name="" userId="" providerId="" clId="Web-{E3A38589-D153-4C2A-B6F4-3EB4385EAE2F}" dt="2022-06-18T07:36:45.463" v="2" actId="20577"/>
        <pc:sldMkLst>
          <pc:docMk/>
          <pc:sldMk cId="109857222" sldId="256"/>
        </pc:sldMkLst>
        <pc:spChg chg="mod">
          <ac:chgData name="" userId="" providerId="" clId="Web-{E3A38589-D153-4C2A-B6F4-3EB4385EAE2F}" dt="2022-06-18T07:36:45.463" v="2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Kshitij Srivastava" userId="9ca786a045148134" providerId="Windows Live" clId="Web-{F13A218D-82EF-4F0F-9D6A-3B514F7F381C}"/>
    <pc:docChg chg="addSld delSld modSld sldOrd addMainMaster delMainMaster">
      <pc:chgData name="Kshitij Srivastava" userId="9ca786a045148134" providerId="Windows Live" clId="Web-{F13A218D-82EF-4F0F-9D6A-3B514F7F381C}" dt="2022-06-20T08:17:52.532" v="1481" actId="1076"/>
      <pc:docMkLst>
        <pc:docMk/>
      </pc:docMkLst>
      <pc:sldChg chg="addSp delSp modSp mod setBg modClrScheme addAnim delAnim setClrOvrMap chgLayout">
        <pc:chgData name="Kshitij Srivastava" userId="9ca786a045148134" providerId="Windows Live" clId="Web-{F13A218D-82EF-4F0F-9D6A-3B514F7F381C}" dt="2022-06-20T06:25:25.499" v="796" actId="20577"/>
        <pc:sldMkLst>
          <pc:docMk/>
          <pc:sldMk cId="109857222" sldId="256"/>
        </pc:sldMkLst>
        <pc:spChg chg="mod ord">
          <ac:chgData name="Kshitij Srivastava" userId="9ca786a045148134" providerId="Windows Live" clId="Web-{F13A218D-82EF-4F0F-9D6A-3B514F7F381C}" dt="2022-06-20T06:25:25.499" v="796" actId="2057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Kshitij Srivastava" userId="9ca786a045148134" providerId="Windows Live" clId="Web-{F13A218D-82EF-4F0F-9D6A-3B514F7F381C}" dt="2022-06-20T06:25:03.233" v="791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Kshitij Srivastava" userId="9ca786a045148134" providerId="Windows Live" clId="Web-{F13A218D-82EF-4F0F-9D6A-3B514F7F381C}" dt="2022-06-20T06:24:55.436" v="777"/>
          <ac:spMkLst>
            <pc:docMk/>
            <pc:sldMk cId="109857222" sldId="256"/>
            <ac:spMk id="9" creationId="{C1DD1A8A-57D5-4A81-AD04-532B043C5611}"/>
          </ac:spMkLst>
        </pc:spChg>
        <pc:spChg chg="add del">
          <ac:chgData name="Kshitij Srivastava" userId="9ca786a045148134" providerId="Windows Live" clId="Web-{F13A218D-82EF-4F0F-9D6A-3B514F7F381C}" dt="2022-06-20T06:24:55.436" v="777"/>
          <ac:spMkLst>
            <pc:docMk/>
            <pc:sldMk cId="109857222" sldId="256"/>
            <ac:spMk id="11" creationId="{007891EC-4501-44ED-A8C8-B11B6DB767AB}"/>
          </ac:spMkLst>
        </pc:spChg>
        <pc:spChg chg="add">
          <ac:chgData name="Kshitij Srivastava" userId="9ca786a045148134" providerId="Windows Live" clId="Web-{F13A218D-82EF-4F0F-9D6A-3B514F7F381C}" dt="2022-06-20T06:24:55.451" v="778"/>
          <ac:spMkLst>
            <pc:docMk/>
            <pc:sldMk cId="109857222" sldId="256"/>
            <ac:spMk id="13" creationId="{AF2F604E-43BE-4DC3-B983-E071523364F8}"/>
          </ac:spMkLst>
        </pc:spChg>
        <pc:spChg chg="add">
          <ac:chgData name="Kshitij Srivastava" userId="9ca786a045148134" providerId="Windows Live" clId="Web-{F13A218D-82EF-4F0F-9D6A-3B514F7F381C}" dt="2022-06-20T06:24:55.451" v="778"/>
          <ac:spMkLst>
            <pc:docMk/>
            <pc:sldMk cId="109857222" sldId="256"/>
            <ac:spMk id="14" creationId="{0671A8AE-40A1-4631-A6B8-581AFF065482}"/>
          </ac:spMkLst>
        </pc:spChg>
        <pc:spChg chg="add">
          <ac:chgData name="Kshitij Srivastava" userId="9ca786a045148134" providerId="Windows Live" clId="Web-{F13A218D-82EF-4F0F-9D6A-3B514F7F381C}" dt="2022-06-20T06:24:55.451" v="778"/>
          <ac:spMkLst>
            <pc:docMk/>
            <pc:sldMk cId="109857222" sldId="256"/>
            <ac:spMk id="15" creationId="{08C9B587-E65E-4B52-B37C-ABEBB6E87928}"/>
          </ac:spMkLst>
        </pc:spChg>
        <pc:spChg chg="add">
          <ac:chgData name="Kshitij Srivastava" userId="9ca786a045148134" providerId="Windows Live" clId="Web-{F13A218D-82EF-4F0F-9D6A-3B514F7F381C}" dt="2022-06-20T06:24:55.451" v="778"/>
          <ac:spMkLst>
            <pc:docMk/>
            <pc:sldMk cId="109857222" sldId="256"/>
            <ac:spMk id="16" creationId="{AB58EF07-17C2-48CF-ABB0-EEF1F17CB8F0}"/>
          </ac:spMkLst>
        </pc:spChg>
        <pc:picChg chg="add mod ord">
          <ac:chgData name="Kshitij Srivastava" userId="9ca786a045148134" providerId="Windows Live" clId="Web-{F13A218D-82EF-4F0F-9D6A-3B514F7F381C}" dt="2022-06-20T06:24:55.451" v="778"/>
          <ac:picMkLst>
            <pc:docMk/>
            <pc:sldMk cId="109857222" sldId="256"/>
            <ac:picMk id="4" creationId="{123EC471-D83C-8996-6184-01EE4564724D}"/>
          </ac:picMkLst>
        </pc:picChg>
      </pc:sldChg>
      <pc:sldChg chg="modSp mod modClrScheme addAnim modAnim chgLayout">
        <pc:chgData name="Kshitij Srivastava" userId="9ca786a045148134" providerId="Windows Live" clId="Web-{F13A218D-82EF-4F0F-9D6A-3B514F7F381C}" dt="2022-06-20T06:18:10.003" v="761"/>
        <pc:sldMkLst>
          <pc:docMk/>
          <pc:sldMk cId="3298046319" sldId="257"/>
        </pc:sldMkLst>
        <pc:spChg chg="mod ord">
          <ac:chgData name="Kshitij Srivastava" userId="9ca786a045148134" providerId="Windows Live" clId="Web-{F13A218D-82EF-4F0F-9D6A-3B514F7F381C}" dt="2022-06-20T06:18:10.003" v="761"/>
          <ac:spMkLst>
            <pc:docMk/>
            <pc:sldMk cId="3298046319" sldId="257"/>
            <ac:spMk id="2" creationId="{050917F1-AB2D-E46C-6BD4-96BED0F0DA7D}"/>
          </ac:spMkLst>
        </pc:spChg>
        <pc:picChg chg="mod">
          <ac:chgData name="Kshitij Srivastava" userId="9ca786a045148134" providerId="Windows Live" clId="Web-{F13A218D-82EF-4F0F-9D6A-3B514F7F381C}" dt="2022-06-20T05:22:02.777" v="63"/>
          <ac:picMkLst>
            <pc:docMk/>
            <pc:sldMk cId="3298046319" sldId="257"/>
            <ac:picMk id="38" creationId="{B4D02259-6883-63C6-506A-1DDD293BDDC1}"/>
          </ac:picMkLst>
        </pc:picChg>
        <pc:picChg chg="mod">
          <ac:chgData name="Kshitij Srivastava" userId="9ca786a045148134" providerId="Windows Live" clId="Web-{F13A218D-82EF-4F0F-9D6A-3B514F7F381C}" dt="2022-06-20T05:22:02.777" v="63"/>
          <ac:picMkLst>
            <pc:docMk/>
            <pc:sldMk cId="3298046319" sldId="257"/>
            <ac:picMk id="40" creationId="{CBF8C44F-872C-86CF-7ED5-9B288C72D78C}"/>
          </ac:picMkLst>
        </pc:picChg>
        <pc:picChg chg="mod">
          <ac:chgData name="Kshitij Srivastava" userId="9ca786a045148134" providerId="Windows Live" clId="Web-{F13A218D-82EF-4F0F-9D6A-3B514F7F381C}" dt="2022-06-20T05:22:02.777" v="63"/>
          <ac:picMkLst>
            <pc:docMk/>
            <pc:sldMk cId="3298046319" sldId="257"/>
            <ac:picMk id="41" creationId="{FA6999F8-D6DB-44B6-0E10-27F960104A00}"/>
          </ac:picMkLst>
        </pc:picChg>
        <pc:picChg chg="mod">
          <ac:chgData name="Kshitij Srivastava" userId="9ca786a045148134" providerId="Windows Live" clId="Web-{F13A218D-82EF-4F0F-9D6A-3B514F7F381C}" dt="2022-06-20T05:22:02.777" v="63"/>
          <ac:picMkLst>
            <pc:docMk/>
            <pc:sldMk cId="3298046319" sldId="257"/>
            <ac:picMk id="42" creationId="{7E22402C-F360-E63A-91D4-9FC1C6C5541F}"/>
          </ac:picMkLst>
        </pc:picChg>
        <pc:picChg chg="mod">
          <ac:chgData name="Kshitij Srivastava" userId="9ca786a045148134" providerId="Windows Live" clId="Web-{F13A218D-82EF-4F0F-9D6A-3B514F7F381C}" dt="2022-06-20T05:22:02.777" v="63"/>
          <ac:picMkLst>
            <pc:docMk/>
            <pc:sldMk cId="3298046319" sldId="257"/>
            <ac:picMk id="43" creationId="{E22F35A0-A5A8-10F2-3978-9AB2D7DB1047}"/>
          </ac:picMkLst>
        </pc:picChg>
        <pc:picChg chg="mod">
          <ac:chgData name="Kshitij Srivastava" userId="9ca786a045148134" providerId="Windows Live" clId="Web-{F13A218D-82EF-4F0F-9D6A-3B514F7F381C}" dt="2022-06-20T05:22:02.777" v="63"/>
          <ac:picMkLst>
            <pc:docMk/>
            <pc:sldMk cId="3298046319" sldId="257"/>
            <ac:picMk id="44" creationId="{D5D28C79-6818-1DCE-0323-9C4305BEE92B}"/>
          </ac:picMkLst>
        </pc:picChg>
        <pc:picChg chg="mod">
          <ac:chgData name="Kshitij Srivastava" userId="9ca786a045148134" providerId="Windows Live" clId="Web-{F13A218D-82EF-4F0F-9D6A-3B514F7F381C}" dt="2022-06-20T05:22:20.449" v="64"/>
          <ac:picMkLst>
            <pc:docMk/>
            <pc:sldMk cId="3298046319" sldId="257"/>
            <ac:picMk id="45" creationId="{70633A6A-001D-DDA4-5211-EEF9C647DE83}"/>
          </ac:picMkLst>
        </pc:picChg>
        <pc:picChg chg="mod">
          <ac:chgData name="Kshitij Srivastava" userId="9ca786a045148134" providerId="Windows Live" clId="Web-{F13A218D-82EF-4F0F-9D6A-3B514F7F381C}" dt="2022-06-20T05:22:20.449" v="64"/>
          <ac:picMkLst>
            <pc:docMk/>
            <pc:sldMk cId="3298046319" sldId="257"/>
            <ac:picMk id="46" creationId="{35B5DF78-70BB-FA03-8106-395B94EFB149}"/>
          </ac:picMkLst>
        </pc:picChg>
        <pc:picChg chg="mod">
          <ac:chgData name="Kshitij Srivastava" userId="9ca786a045148134" providerId="Windows Live" clId="Web-{F13A218D-82EF-4F0F-9D6A-3B514F7F381C}" dt="2022-06-20T05:22:20.449" v="64"/>
          <ac:picMkLst>
            <pc:docMk/>
            <pc:sldMk cId="3298046319" sldId="257"/>
            <ac:picMk id="47" creationId="{30B780FD-0205-A409-A876-9738D97178F7}"/>
          </ac:picMkLst>
        </pc:picChg>
        <pc:picChg chg="mod">
          <ac:chgData name="Kshitij Srivastava" userId="9ca786a045148134" providerId="Windows Live" clId="Web-{F13A218D-82EF-4F0F-9D6A-3B514F7F381C}" dt="2022-06-20T05:22:20.449" v="64"/>
          <ac:picMkLst>
            <pc:docMk/>
            <pc:sldMk cId="3298046319" sldId="257"/>
            <ac:picMk id="48" creationId="{6EDFD276-CE60-2B08-0454-B6F2B23DA77C}"/>
          </ac:picMkLst>
        </pc:picChg>
        <pc:picChg chg="mod">
          <ac:chgData name="Kshitij Srivastava" userId="9ca786a045148134" providerId="Windows Live" clId="Web-{F13A218D-82EF-4F0F-9D6A-3B514F7F381C}" dt="2022-06-20T05:22:20.449" v="64"/>
          <ac:picMkLst>
            <pc:docMk/>
            <pc:sldMk cId="3298046319" sldId="257"/>
            <ac:picMk id="49" creationId="{530DECC8-15C2-3580-5C33-71C9815C0268}"/>
          </ac:picMkLst>
        </pc:picChg>
        <pc:picChg chg="mod">
          <ac:chgData name="Kshitij Srivastava" userId="9ca786a045148134" providerId="Windows Live" clId="Web-{F13A218D-82EF-4F0F-9D6A-3B514F7F381C}" dt="2022-06-20T05:22:20.449" v="64"/>
          <ac:picMkLst>
            <pc:docMk/>
            <pc:sldMk cId="3298046319" sldId="257"/>
            <ac:picMk id="50" creationId="{8D681F0E-A3CD-387A-4377-DECB435644EA}"/>
          </ac:picMkLst>
        </pc:picChg>
        <pc:picChg chg="mod">
          <ac:chgData name="Kshitij Srivastava" userId="9ca786a045148134" providerId="Windows Live" clId="Web-{F13A218D-82EF-4F0F-9D6A-3B514F7F381C}" dt="2022-06-20T05:22:02.777" v="63"/>
          <ac:picMkLst>
            <pc:docMk/>
            <pc:sldMk cId="3298046319" sldId="257"/>
            <ac:picMk id="58" creationId="{ADA563F4-738F-DCE1-2EC9-CBF55A70709C}"/>
          </ac:picMkLst>
        </pc:picChg>
        <pc:picChg chg="mod">
          <ac:chgData name="Kshitij Srivastava" userId="9ca786a045148134" providerId="Windows Live" clId="Web-{F13A218D-82EF-4F0F-9D6A-3B514F7F381C}" dt="2022-06-20T05:22:20.449" v="64"/>
          <ac:picMkLst>
            <pc:docMk/>
            <pc:sldMk cId="3298046319" sldId="257"/>
            <ac:picMk id="59" creationId="{6718A12C-F521-E4F7-ED9C-F2CBC5440C6F}"/>
          </ac:picMkLst>
        </pc:picChg>
      </pc:sldChg>
      <pc:sldChg chg="modSp del mod modClrScheme chgLayout">
        <pc:chgData name="Kshitij Srivastava" userId="9ca786a045148134" providerId="Windows Live" clId="Web-{F13A218D-82EF-4F0F-9D6A-3B514F7F381C}" dt="2022-06-20T07:07:36.752" v="857"/>
        <pc:sldMkLst>
          <pc:docMk/>
          <pc:sldMk cId="1357677494" sldId="258"/>
        </pc:sldMkLst>
        <pc:spChg chg="mod ord">
          <ac:chgData name="Kshitij Srivastava" userId="9ca786a045148134" providerId="Windows Live" clId="Web-{F13A218D-82EF-4F0F-9D6A-3B514F7F381C}" dt="2022-06-20T06:18:10.003" v="761"/>
          <ac:spMkLst>
            <pc:docMk/>
            <pc:sldMk cId="1357677494" sldId="258"/>
            <ac:spMk id="2" creationId="{34C13788-93E1-468B-D784-B80D4EC113DD}"/>
          </ac:spMkLst>
        </pc:spChg>
        <pc:spChg chg="mod ord">
          <ac:chgData name="Kshitij Srivastava" userId="9ca786a045148134" providerId="Windows Live" clId="Web-{F13A218D-82EF-4F0F-9D6A-3B514F7F381C}" dt="2022-06-20T06:18:10.003" v="761"/>
          <ac:spMkLst>
            <pc:docMk/>
            <pc:sldMk cId="1357677494" sldId="258"/>
            <ac:spMk id="3" creationId="{A3415512-5683-BBE7-9FB4-BF8AB87902CB}"/>
          </ac:spMkLst>
        </pc:spChg>
      </pc:sldChg>
      <pc:sldChg chg="delSp modSp mod ord modClrScheme addAnim modAnim modCm chgLayout">
        <pc:chgData name="Kshitij Srivastava" userId="9ca786a045148134" providerId="Windows Live" clId="Web-{F13A218D-82EF-4F0F-9D6A-3B514F7F381C}" dt="2022-06-20T07:16:04.593" v="994"/>
        <pc:sldMkLst>
          <pc:docMk/>
          <pc:sldMk cId="4122560687" sldId="259"/>
        </pc:sldMkLst>
        <pc:spChg chg="mod ord">
          <ac:chgData name="Kshitij Srivastava" userId="9ca786a045148134" providerId="Windows Live" clId="Web-{F13A218D-82EF-4F0F-9D6A-3B514F7F381C}" dt="2022-06-20T07:08:00.315" v="871" actId="20577"/>
          <ac:spMkLst>
            <pc:docMk/>
            <pc:sldMk cId="4122560687" sldId="259"/>
            <ac:spMk id="2" creationId="{75F81064-8CD0-24F8-DA09-3D5D74EC2E83}"/>
          </ac:spMkLst>
        </pc:spChg>
        <pc:spChg chg="mod ord">
          <ac:chgData name="Kshitij Srivastava" userId="9ca786a045148134" providerId="Windows Live" clId="Web-{F13A218D-82EF-4F0F-9D6A-3B514F7F381C}" dt="2022-06-20T07:16:00.874" v="992" actId="14100"/>
          <ac:spMkLst>
            <pc:docMk/>
            <pc:sldMk cId="4122560687" sldId="259"/>
            <ac:spMk id="3" creationId="{DFF8211A-651A-319C-F575-13E2C964574E}"/>
          </ac:spMkLst>
        </pc:spChg>
        <pc:spChg chg="del">
          <ac:chgData name="Kshitij Srivastava" userId="9ca786a045148134" providerId="Windows Live" clId="Web-{F13A218D-82EF-4F0F-9D6A-3B514F7F381C}" dt="2022-06-20T07:08:38.394" v="877"/>
          <ac:spMkLst>
            <pc:docMk/>
            <pc:sldMk cId="4122560687" sldId="259"/>
            <ac:spMk id="4" creationId="{7DDBCB34-0C4B-4A8B-7E1B-5A7FC5F1AB37}"/>
          </ac:spMkLst>
        </pc:spChg>
        <pc:spChg chg="del">
          <ac:chgData name="Kshitij Srivastava" userId="9ca786a045148134" providerId="Windows Live" clId="Web-{F13A218D-82EF-4F0F-9D6A-3B514F7F381C}" dt="2022-06-20T07:08:34.691" v="876"/>
          <ac:spMkLst>
            <pc:docMk/>
            <pc:sldMk cId="4122560687" sldId="259"/>
            <ac:spMk id="5" creationId="{BDD846F8-C83E-BDDA-2445-1D44D37B37BB}"/>
          </ac:spMkLst>
        </pc:spChg>
        <pc:spChg chg="mod">
          <ac:chgData name="Kshitij Srivastava" userId="9ca786a045148134" providerId="Windows Live" clId="Web-{F13A218D-82EF-4F0F-9D6A-3B514F7F381C}" dt="2022-06-20T07:08:19.722" v="873" actId="20577"/>
          <ac:spMkLst>
            <pc:docMk/>
            <pc:sldMk cId="4122560687" sldId="259"/>
            <ac:spMk id="6" creationId="{31186249-7635-4E45-D17A-B3B41A073F85}"/>
          </ac:spMkLst>
        </pc:spChg>
      </pc:sldChg>
      <pc:sldChg chg="addSp delSp modSp mod modClrScheme chgLayout">
        <pc:chgData name="Kshitij Srivastava" userId="9ca786a045148134" providerId="Windows Live" clId="Web-{F13A218D-82EF-4F0F-9D6A-3B514F7F381C}" dt="2022-06-20T08:00:27.052" v="1241"/>
        <pc:sldMkLst>
          <pc:docMk/>
          <pc:sldMk cId="1561797626" sldId="260"/>
        </pc:sldMkLst>
        <pc:spChg chg="mod ord">
          <ac:chgData name="Kshitij Srivastava" userId="9ca786a045148134" providerId="Windows Live" clId="Web-{F13A218D-82EF-4F0F-9D6A-3B514F7F381C}" dt="2022-06-20T07:14:05.059" v="956"/>
          <ac:spMkLst>
            <pc:docMk/>
            <pc:sldMk cId="1561797626" sldId="260"/>
            <ac:spMk id="2" creationId="{202E26CC-5573-1238-81E1-A3C9E50BF69C}"/>
          </ac:spMkLst>
        </pc:spChg>
        <pc:spChg chg="del mod ord">
          <ac:chgData name="Kshitij Srivastava" userId="9ca786a045148134" providerId="Windows Live" clId="Web-{F13A218D-82EF-4F0F-9D6A-3B514F7F381C}" dt="2022-06-20T07:13:55.918" v="955"/>
          <ac:spMkLst>
            <pc:docMk/>
            <pc:sldMk cId="1561797626" sldId="260"/>
            <ac:spMk id="3" creationId="{2816647A-D2C2-DD29-0AE1-37F62F37BDC5}"/>
          </ac:spMkLst>
        </pc:spChg>
        <pc:spChg chg="add del mod">
          <ac:chgData name="Kshitij Srivastava" userId="9ca786a045148134" providerId="Windows Live" clId="Web-{F13A218D-82EF-4F0F-9D6A-3B514F7F381C}" dt="2022-06-20T07:14:39.419" v="967"/>
          <ac:spMkLst>
            <pc:docMk/>
            <pc:sldMk cId="1561797626" sldId="260"/>
            <ac:spMk id="4" creationId="{2127E529-0148-14F3-3F6F-C65F382CD210}"/>
          </ac:spMkLst>
        </pc:spChg>
        <pc:spChg chg="add del mod">
          <ac:chgData name="Kshitij Srivastava" userId="9ca786a045148134" providerId="Windows Live" clId="Web-{F13A218D-82EF-4F0F-9D6A-3B514F7F381C}" dt="2022-06-20T07:14:35.716" v="965"/>
          <ac:spMkLst>
            <pc:docMk/>
            <pc:sldMk cId="1561797626" sldId="260"/>
            <ac:spMk id="5" creationId="{30E34FFC-047A-E68D-E371-80E19346B968}"/>
          </ac:spMkLst>
        </pc:spChg>
        <pc:spChg chg="add mod">
          <ac:chgData name="Kshitij Srivastava" userId="9ca786a045148134" providerId="Windows Live" clId="Web-{F13A218D-82EF-4F0F-9D6A-3B514F7F381C}" dt="2022-06-20T07:15:47.499" v="991"/>
          <ac:spMkLst>
            <pc:docMk/>
            <pc:sldMk cId="1561797626" sldId="260"/>
            <ac:spMk id="6" creationId="{10C7C3B4-0650-DF50-4E87-10760F46EF78}"/>
          </ac:spMkLst>
        </pc:spChg>
        <pc:spChg chg="add del">
          <ac:chgData name="Kshitij Srivastava" userId="9ca786a045148134" providerId="Windows Live" clId="Web-{F13A218D-82EF-4F0F-9D6A-3B514F7F381C}" dt="2022-06-20T07:14:11.153" v="959"/>
          <ac:spMkLst>
            <pc:docMk/>
            <pc:sldMk cId="1561797626" sldId="260"/>
            <ac:spMk id="7" creationId="{02ABF8ED-AA80-6DF2-7164-AD0DD50DCE51}"/>
          </ac:spMkLst>
        </pc:spChg>
        <pc:spChg chg="add del mod">
          <ac:chgData name="Kshitij Srivastava" userId="9ca786a045148134" providerId="Windows Live" clId="Web-{F13A218D-82EF-4F0F-9D6A-3B514F7F381C}" dt="2022-06-20T07:14:05.059" v="956"/>
          <ac:spMkLst>
            <pc:docMk/>
            <pc:sldMk cId="1561797626" sldId="260"/>
            <ac:spMk id="115" creationId="{03A50CFE-151D-7110-C9E4-A4EA7D32A901}"/>
          </ac:spMkLst>
        </pc:spChg>
        <pc:spChg chg="add mod">
          <ac:chgData name="Kshitij Srivastava" userId="9ca786a045148134" providerId="Windows Live" clId="Web-{F13A218D-82EF-4F0F-9D6A-3B514F7F381C}" dt="2022-06-20T08:00:27.052" v="1241"/>
          <ac:spMkLst>
            <pc:docMk/>
            <pc:sldMk cId="1561797626" sldId="260"/>
            <ac:spMk id="137" creationId="{B04E0EB3-3309-70DD-6614-CDE76419F193}"/>
          </ac:spMkLst>
        </pc:spChg>
        <pc:spChg chg="add mod">
          <ac:chgData name="Kshitij Srivastava" userId="9ca786a045148134" providerId="Windows Live" clId="Web-{F13A218D-82EF-4F0F-9D6A-3B514F7F381C}" dt="2022-06-20T07:15:30.217" v="989"/>
          <ac:spMkLst>
            <pc:docMk/>
            <pc:sldMk cId="1561797626" sldId="260"/>
            <ac:spMk id="138" creationId="{E510EB89-AC71-4686-54C4-4FEA83F1B577}"/>
          </ac:spMkLst>
        </pc:spChg>
        <pc:graphicFrameChg chg="add del mod modGraphic">
          <ac:chgData name="Kshitij Srivastava" userId="9ca786a045148134" providerId="Windows Live" clId="Web-{F13A218D-82EF-4F0F-9D6A-3B514F7F381C}" dt="2022-06-20T07:14:08.871" v="958"/>
          <ac:graphicFrameMkLst>
            <pc:docMk/>
            <pc:sldMk cId="1561797626" sldId="260"/>
            <ac:graphicFrameMk id="8" creationId="{5620660B-1895-8DE0-2356-341FBCC0CBAC}"/>
          </ac:graphicFrameMkLst>
        </pc:graphicFrameChg>
      </pc:sldChg>
      <pc:sldChg chg="modSp mod ord modClrScheme addAnim delAnim modAnim chgLayout">
        <pc:chgData name="Kshitij Srivastava" userId="9ca786a045148134" providerId="Windows Live" clId="Web-{F13A218D-82EF-4F0F-9D6A-3B514F7F381C}" dt="2022-06-20T07:06:45" v="855"/>
        <pc:sldMkLst>
          <pc:docMk/>
          <pc:sldMk cId="671594726" sldId="261"/>
        </pc:sldMkLst>
        <pc:spChg chg="mod ord">
          <ac:chgData name="Kshitij Srivastava" userId="9ca786a045148134" providerId="Windows Live" clId="Web-{F13A218D-82EF-4F0F-9D6A-3B514F7F381C}" dt="2022-06-20T06:18:10.003" v="761"/>
          <ac:spMkLst>
            <pc:docMk/>
            <pc:sldMk cId="671594726" sldId="261"/>
            <ac:spMk id="2" creationId="{97E52A97-412D-B634-D732-C68D25C6A07D}"/>
          </ac:spMkLst>
        </pc:spChg>
      </pc:sldChg>
      <pc:sldChg chg="del mod modClrScheme chgLayout">
        <pc:chgData name="Kshitij Srivastava" userId="9ca786a045148134" providerId="Windows Live" clId="Web-{F13A218D-82EF-4F0F-9D6A-3B514F7F381C}" dt="2022-06-20T07:03:24.261" v="804"/>
        <pc:sldMkLst>
          <pc:docMk/>
          <pc:sldMk cId="3767404608" sldId="262"/>
        </pc:sldMkLst>
      </pc:sldChg>
      <pc:sldChg chg="modSp mod modClrScheme chgLayout">
        <pc:chgData name="Kshitij Srivastava" userId="9ca786a045148134" providerId="Windows Live" clId="Web-{F13A218D-82EF-4F0F-9D6A-3B514F7F381C}" dt="2022-06-20T07:16:31.078" v="995" actId="20577"/>
        <pc:sldMkLst>
          <pc:docMk/>
          <pc:sldMk cId="3293486456" sldId="263"/>
        </pc:sldMkLst>
        <pc:spChg chg="mod ord">
          <ac:chgData name="Kshitij Srivastava" userId="9ca786a045148134" providerId="Windows Live" clId="Web-{F13A218D-82EF-4F0F-9D6A-3B514F7F381C}" dt="2022-06-20T07:16:31.078" v="995" actId="20577"/>
          <ac:spMkLst>
            <pc:docMk/>
            <pc:sldMk cId="3293486456" sldId="263"/>
            <ac:spMk id="2" creationId="{3D07CC7E-3300-CBFC-59C0-1EEDE3AC477F}"/>
          </ac:spMkLst>
        </pc:spChg>
        <pc:spChg chg="mod ord">
          <ac:chgData name="Kshitij Srivastava" userId="9ca786a045148134" providerId="Windows Live" clId="Web-{F13A218D-82EF-4F0F-9D6A-3B514F7F381C}" dt="2022-06-20T06:18:10.003" v="761"/>
          <ac:spMkLst>
            <pc:docMk/>
            <pc:sldMk cId="3293486456" sldId="263"/>
            <ac:spMk id="3" creationId="{C45D55CC-DEB8-A6C9-93C0-C7CDB23E8B0E}"/>
          </ac:spMkLst>
        </pc:spChg>
      </pc:sldChg>
      <pc:sldChg chg="modSp mod modClrScheme chgLayout">
        <pc:chgData name="Kshitij Srivastava" userId="9ca786a045148134" providerId="Windows Live" clId="Web-{F13A218D-82EF-4F0F-9D6A-3B514F7F381C}" dt="2022-06-20T07:16:38.547" v="996" actId="20577"/>
        <pc:sldMkLst>
          <pc:docMk/>
          <pc:sldMk cId="2331845603" sldId="264"/>
        </pc:sldMkLst>
        <pc:spChg chg="mod ord">
          <ac:chgData name="Kshitij Srivastava" userId="9ca786a045148134" providerId="Windows Live" clId="Web-{F13A218D-82EF-4F0F-9D6A-3B514F7F381C}" dt="2022-06-20T07:16:38.547" v="996" actId="20577"/>
          <ac:spMkLst>
            <pc:docMk/>
            <pc:sldMk cId="2331845603" sldId="264"/>
            <ac:spMk id="2" creationId="{E2433528-7120-1792-22C5-9976F1D11817}"/>
          </ac:spMkLst>
        </pc:spChg>
        <pc:spChg chg="mod ord">
          <ac:chgData name="Kshitij Srivastava" userId="9ca786a045148134" providerId="Windows Live" clId="Web-{F13A218D-82EF-4F0F-9D6A-3B514F7F381C}" dt="2022-06-20T06:18:10.003" v="761"/>
          <ac:spMkLst>
            <pc:docMk/>
            <pc:sldMk cId="2331845603" sldId="264"/>
            <ac:spMk id="3" creationId="{D97F8DC3-18CD-CB0C-9B1E-909A3F0455A5}"/>
          </ac:spMkLst>
        </pc:spChg>
      </pc:sldChg>
      <pc:sldChg chg="modSp mod modClrScheme chgLayout">
        <pc:chgData name="Kshitij Srivastava" userId="9ca786a045148134" providerId="Windows Live" clId="Web-{F13A218D-82EF-4F0F-9D6A-3B514F7F381C}" dt="2022-06-20T07:16:46.547" v="997" actId="20577"/>
        <pc:sldMkLst>
          <pc:docMk/>
          <pc:sldMk cId="1019308572" sldId="265"/>
        </pc:sldMkLst>
        <pc:spChg chg="mod ord">
          <ac:chgData name="Kshitij Srivastava" userId="9ca786a045148134" providerId="Windows Live" clId="Web-{F13A218D-82EF-4F0F-9D6A-3B514F7F381C}" dt="2022-06-20T07:16:46.547" v="997" actId="20577"/>
          <ac:spMkLst>
            <pc:docMk/>
            <pc:sldMk cId="1019308572" sldId="265"/>
            <ac:spMk id="2" creationId="{3D77BA77-6334-BAF9-9CFD-242EB6CD8AFE}"/>
          </ac:spMkLst>
        </pc:spChg>
        <pc:spChg chg="mod ord">
          <ac:chgData name="Kshitij Srivastava" userId="9ca786a045148134" providerId="Windows Live" clId="Web-{F13A218D-82EF-4F0F-9D6A-3B514F7F381C}" dt="2022-06-20T06:18:10.003" v="761"/>
          <ac:spMkLst>
            <pc:docMk/>
            <pc:sldMk cId="1019308572" sldId="265"/>
            <ac:spMk id="3" creationId="{A145ADED-8726-5491-3B97-9D038FFEBCB5}"/>
          </ac:spMkLst>
        </pc:spChg>
      </pc:sldChg>
      <pc:sldChg chg="modSp del mod modClrScheme chgLayout">
        <pc:chgData name="Kshitij Srivastava" userId="9ca786a045148134" providerId="Windows Live" clId="Web-{F13A218D-82EF-4F0F-9D6A-3B514F7F381C}" dt="2022-06-20T07:22:32.494" v="1157"/>
        <pc:sldMkLst>
          <pc:docMk/>
          <pc:sldMk cId="3905669666" sldId="266"/>
        </pc:sldMkLst>
        <pc:spChg chg="mod ord">
          <ac:chgData name="Kshitij Srivastava" userId="9ca786a045148134" providerId="Windows Live" clId="Web-{F13A218D-82EF-4F0F-9D6A-3B514F7F381C}" dt="2022-06-20T06:18:10.003" v="761"/>
          <ac:spMkLst>
            <pc:docMk/>
            <pc:sldMk cId="3905669666" sldId="266"/>
            <ac:spMk id="2" creationId="{3F0A6126-8C82-F682-91BF-B5DB6AB1EEB2}"/>
          </ac:spMkLst>
        </pc:spChg>
        <pc:spChg chg="mod ord">
          <ac:chgData name="Kshitij Srivastava" userId="9ca786a045148134" providerId="Windows Live" clId="Web-{F13A218D-82EF-4F0F-9D6A-3B514F7F381C}" dt="2022-06-20T07:19:47.989" v="1067" actId="20577"/>
          <ac:spMkLst>
            <pc:docMk/>
            <pc:sldMk cId="3905669666" sldId="266"/>
            <ac:spMk id="3" creationId="{0BF32E15-3A56-2C7C-0F16-5CF1D309FE29}"/>
          </ac:spMkLst>
        </pc:spChg>
      </pc:sldChg>
      <pc:sldChg chg="modSp del mod modClrScheme chgLayout">
        <pc:chgData name="Kshitij Srivastava" userId="9ca786a045148134" providerId="Windows Live" clId="Web-{F13A218D-82EF-4F0F-9D6A-3B514F7F381C}" dt="2022-06-20T07:22:32.837" v="1158"/>
        <pc:sldMkLst>
          <pc:docMk/>
          <pc:sldMk cId="2314744159" sldId="267"/>
        </pc:sldMkLst>
        <pc:spChg chg="mod ord">
          <ac:chgData name="Kshitij Srivastava" userId="9ca786a045148134" providerId="Windows Live" clId="Web-{F13A218D-82EF-4F0F-9D6A-3B514F7F381C}" dt="2022-06-20T06:18:10.003" v="761"/>
          <ac:spMkLst>
            <pc:docMk/>
            <pc:sldMk cId="2314744159" sldId="267"/>
            <ac:spMk id="2" creationId="{5E954FAE-6898-A77A-DADB-B6DA9FFDA60D}"/>
          </ac:spMkLst>
        </pc:spChg>
        <pc:spChg chg="mod ord">
          <ac:chgData name="Kshitij Srivastava" userId="9ca786a045148134" providerId="Windows Live" clId="Web-{F13A218D-82EF-4F0F-9D6A-3B514F7F381C}" dt="2022-06-20T07:19:39.833" v="1065" actId="20577"/>
          <ac:spMkLst>
            <pc:docMk/>
            <pc:sldMk cId="2314744159" sldId="267"/>
            <ac:spMk id="3" creationId="{03DC6E74-E219-2CD4-5416-1294884D5139}"/>
          </ac:spMkLst>
        </pc:spChg>
      </pc:sldChg>
      <pc:sldChg chg="modSp mod modClrScheme chgLayout">
        <pc:chgData name="Kshitij Srivastava" userId="9ca786a045148134" providerId="Windows Live" clId="Web-{F13A218D-82EF-4F0F-9D6A-3B514F7F381C}" dt="2022-06-20T07:23:03.526" v="1161" actId="20577"/>
        <pc:sldMkLst>
          <pc:docMk/>
          <pc:sldMk cId="1098801740" sldId="268"/>
        </pc:sldMkLst>
        <pc:spChg chg="mod ord">
          <ac:chgData name="Kshitij Srivastava" userId="9ca786a045148134" providerId="Windows Live" clId="Web-{F13A218D-82EF-4F0F-9D6A-3B514F7F381C}" dt="2022-06-20T07:23:03.526" v="1161" actId="20577"/>
          <ac:spMkLst>
            <pc:docMk/>
            <pc:sldMk cId="1098801740" sldId="268"/>
            <ac:spMk id="2" creationId="{308EFDC3-81A9-9EF1-44BB-4A00F5B9881B}"/>
          </ac:spMkLst>
        </pc:spChg>
        <pc:spChg chg="mod ord">
          <ac:chgData name="Kshitij Srivastava" userId="9ca786a045148134" providerId="Windows Live" clId="Web-{F13A218D-82EF-4F0F-9D6A-3B514F7F381C}" dt="2022-06-20T06:18:10.003" v="761"/>
          <ac:spMkLst>
            <pc:docMk/>
            <pc:sldMk cId="1098801740" sldId="268"/>
            <ac:spMk id="3" creationId="{33BD1C51-16CB-DB0A-DE7B-C2092D285975}"/>
          </ac:spMkLst>
        </pc:spChg>
      </pc:sldChg>
      <pc:sldChg chg="modSp del mod ord modClrScheme chgLayout">
        <pc:chgData name="Kshitij Srivastava" userId="9ca786a045148134" providerId="Windows Live" clId="Web-{F13A218D-82EF-4F0F-9D6A-3B514F7F381C}" dt="2022-06-20T07:22:33.853" v="1159"/>
        <pc:sldMkLst>
          <pc:docMk/>
          <pc:sldMk cId="4192028093" sldId="269"/>
        </pc:sldMkLst>
        <pc:spChg chg="mod ord">
          <ac:chgData name="Kshitij Srivastava" userId="9ca786a045148134" providerId="Windows Live" clId="Web-{F13A218D-82EF-4F0F-9D6A-3B514F7F381C}" dt="2022-06-20T06:18:10.003" v="761"/>
          <ac:spMkLst>
            <pc:docMk/>
            <pc:sldMk cId="4192028093" sldId="269"/>
            <ac:spMk id="2" creationId="{FA84943A-CC75-72F2-2778-F82FEA92C5E3}"/>
          </ac:spMkLst>
        </pc:spChg>
        <pc:spChg chg="mod ord">
          <ac:chgData name="Kshitij Srivastava" userId="9ca786a045148134" providerId="Windows Live" clId="Web-{F13A218D-82EF-4F0F-9D6A-3B514F7F381C}" dt="2022-06-20T07:20:18.943" v="1099" actId="20577"/>
          <ac:spMkLst>
            <pc:docMk/>
            <pc:sldMk cId="4192028093" sldId="269"/>
            <ac:spMk id="3" creationId="{120B4ACA-0AB9-7ED8-D12B-79855C620AC5}"/>
          </ac:spMkLst>
        </pc:spChg>
      </pc:sldChg>
      <pc:sldChg chg="addSp delSp modSp mod setBg modClrScheme addAnim modAnim delDesignElem chgLayout">
        <pc:chgData name="Kshitij Srivastava" userId="9ca786a045148134" providerId="Windows Live" clId="Web-{F13A218D-82EF-4F0F-9D6A-3B514F7F381C}" dt="2022-06-20T06:18:10.003" v="761"/>
        <pc:sldMkLst>
          <pc:docMk/>
          <pc:sldMk cId="889091438" sldId="270"/>
        </pc:sldMkLst>
        <pc:spChg chg="mod ord">
          <ac:chgData name="Kshitij Srivastava" userId="9ca786a045148134" providerId="Windows Live" clId="Web-{F13A218D-82EF-4F0F-9D6A-3B514F7F381C}" dt="2022-06-20T06:18:10.003" v="761"/>
          <ac:spMkLst>
            <pc:docMk/>
            <pc:sldMk cId="889091438" sldId="270"/>
            <ac:spMk id="2" creationId="{6698B01D-1717-8C2D-B19A-9CB830F78F93}"/>
          </ac:spMkLst>
        </pc:spChg>
        <pc:spChg chg="del mod">
          <ac:chgData name="Kshitij Srivastava" userId="9ca786a045148134" providerId="Windows Live" clId="Web-{F13A218D-82EF-4F0F-9D6A-3B514F7F381C}" dt="2022-06-20T05:20:14.071" v="32"/>
          <ac:spMkLst>
            <pc:docMk/>
            <pc:sldMk cId="889091438" sldId="270"/>
            <ac:spMk id="3" creationId="{6F24469B-A155-6EBC-90FC-F3F77C8DD1EF}"/>
          </ac:spMkLst>
        </pc:spChg>
        <pc:spChg chg="add del mod">
          <ac:chgData name="Kshitij Srivastava" userId="9ca786a045148134" providerId="Windows Live" clId="Web-{F13A218D-82EF-4F0F-9D6A-3B514F7F381C}" dt="2022-06-20T05:52:07.917" v="657"/>
          <ac:spMkLst>
            <pc:docMk/>
            <pc:sldMk cId="889091438" sldId="270"/>
            <ac:spMk id="5" creationId="{D75CC51B-409A-D057-2ACE-F6D7A8004F4D}"/>
          </ac:spMkLst>
        </pc:spChg>
        <pc:spChg chg="add del mod">
          <ac:chgData name="Kshitij Srivastava" userId="9ca786a045148134" providerId="Windows Live" clId="Web-{F13A218D-82EF-4F0F-9D6A-3B514F7F381C}" dt="2022-06-20T05:52:17.073" v="658"/>
          <ac:spMkLst>
            <pc:docMk/>
            <pc:sldMk cId="889091438" sldId="270"/>
            <ac:spMk id="7" creationId="{ABE94D40-03A6-1437-D132-8F83F15875EF}"/>
          </ac:spMkLst>
        </pc:spChg>
        <pc:spChg chg="add del mod">
          <ac:chgData name="Kshitij Srivastava" userId="9ca786a045148134" providerId="Windows Live" clId="Web-{F13A218D-82EF-4F0F-9D6A-3B514F7F381C}" dt="2022-06-20T05:56:36.455" v="684"/>
          <ac:spMkLst>
            <pc:docMk/>
            <pc:sldMk cId="889091438" sldId="270"/>
            <ac:spMk id="9" creationId="{432A27C7-6D93-7092-6828-0DBD492D09AA}"/>
          </ac:spMkLst>
        </pc:spChg>
        <pc:spChg chg="add del mod">
          <ac:chgData name="Kshitij Srivastava" userId="9ca786a045148134" providerId="Windows Live" clId="Web-{F13A218D-82EF-4F0F-9D6A-3B514F7F381C}" dt="2022-06-20T05:56:38.517" v="685"/>
          <ac:spMkLst>
            <pc:docMk/>
            <pc:sldMk cId="889091438" sldId="270"/>
            <ac:spMk id="10" creationId="{BB60C15A-B571-EF34-5914-00424C106609}"/>
          </ac:spMkLst>
        </pc:spChg>
        <pc:spChg chg="add del mod">
          <ac:chgData name="Kshitij Srivastava" userId="9ca786a045148134" providerId="Windows Live" clId="Web-{F13A218D-82EF-4F0F-9D6A-3B514F7F381C}" dt="2022-06-20T05:56:41.814" v="686"/>
          <ac:spMkLst>
            <pc:docMk/>
            <pc:sldMk cId="889091438" sldId="270"/>
            <ac:spMk id="11" creationId="{0DF14884-3B41-3749-1830-2F99BC13BFBF}"/>
          </ac:spMkLst>
        </pc:spChg>
        <pc:picChg chg="add mod">
          <ac:chgData name="Kshitij Srivastava" userId="9ca786a045148134" providerId="Windows Live" clId="Web-{F13A218D-82EF-4F0F-9D6A-3B514F7F381C}" dt="2022-06-20T05:57:34.097" v="697" actId="1076"/>
          <ac:picMkLst>
            <pc:docMk/>
            <pc:sldMk cId="889091438" sldId="270"/>
            <ac:picMk id="12" creationId="{B86AB795-38F2-B350-E755-57FD61176077}"/>
          </ac:picMkLst>
        </pc:picChg>
        <pc:picChg chg="add mod">
          <ac:chgData name="Kshitij Srivastava" userId="9ca786a045148134" providerId="Windows Live" clId="Web-{F13A218D-82EF-4F0F-9D6A-3B514F7F381C}" dt="2022-06-20T05:57:40.769" v="699" actId="1076"/>
          <ac:picMkLst>
            <pc:docMk/>
            <pc:sldMk cId="889091438" sldId="270"/>
            <ac:picMk id="13" creationId="{BB4C3D6F-427C-C461-97D6-68396E595443}"/>
          </ac:picMkLst>
        </pc:picChg>
        <pc:picChg chg="add mod">
          <ac:chgData name="Kshitij Srivastava" userId="9ca786a045148134" providerId="Windows Live" clId="Web-{F13A218D-82EF-4F0F-9D6A-3B514F7F381C}" dt="2022-06-20T05:57:56.551" v="701" actId="1076"/>
          <ac:picMkLst>
            <pc:docMk/>
            <pc:sldMk cId="889091438" sldId="270"/>
            <ac:picMk id="14" creationId="{92209C8F-D3DF-3205-E94E-444102C67AF3}"/>
          </ac:picMkLst>
        </pc:picChg>
        <pc:cxnChg chg="add del">
          <ac:chgData name="Kshitij Srivastava" userId="9ca786a045148134" providerId="Windows Live" clId="Web-{F13A218D-82EF-4F0F-9D6A-3B514F7F381C}" dt="2022-06-20T06:18:10.003" v="761"/>
          <ac:cxnSpMkLst>
            <pc:docMk/>
            <pc:sldMk cId="889091438" sldId="270"/>
            <ac:cxnSpMk id="19" creationId="{8F880EF2-DF79-4D9D-8F11-E91D48C79741}"/>
          </ac:cxnSpMkLst>
        </pc:cxnChg>
      </pc:sldChg>
      <pc:sldChg chg="modSp del mod modClrScheme chgLayout">
        <pc:chgData name="Kshitij Srivastava" userId="9ca786a045148134" providerId="Windows Live" clId="Web-{F13A218D-82EF-4F0F-9D6A-3B514F7F381C}" dt="2022-06-20T07:07:29.158" v="856"/>
        <pc:sldMkLst>
          <pc:docMk/>
          <pc:sldMk cId="1182860144" sldId="271"/>
        </pc:sldMkLst>
        <pc:spChg chg="mod ord">
          <ac:chgData name="Kshitij Srivastava" userId="9ca786a045148134" providerId="Windows Live" clId="Web-{F13A218D-82EF-4F0F-9D6A-3B514F7F381C}" dt="2022-06-20T06:18:10.003" v="761"/>
          <ac:spMkLst>
            <pc:docMk/>
            <pc:sldMk cId="1182860144" sldId="271"/>
            <ac:spMk id="2" creationId="{A11DF0B6-2923-B59C-F4BF-C8484D3815C3}"/>
          </ac:spMkLst>
        </pc:spChg>
        <pc:spChg chg="mod ord">
          <ac:chgData name="Kshitij Srivastava" userId="9ca786a045148134" providerId="Windows Live" clId="Web-{F13A218D-82EF-4F0F-9D6A-3B514F7F381C}" dt="2022-06-20T06:18:10.003" v="761"/>
          <ac:spMkLst>
            <pc:docMk/>
            <pc:sldMk cId="1182860144" sldId="271"/>
            <ac:spMk id="3" creationId="{7304CC8B-3F1E-E3B5-0C2B-8CDD1FC9A2B0}"/>
          </ac:spMkLst>
        </pc:spChg>
      </pc:sldChg>
      <pc:sldChg chg="modSp mod modClrScheme chgLayout">
        <pc:chgData name="Kshitij Srivastava" userId="9ca786a045148134" providerId="Windows Live" clId="Web-{F13A218D-82EF-4F0F-9D6A-3B514F7F381C}" dt="2022-06-20T06:18:10.003" v="761"/>
        <pc:sldMkLst>
          <pc:docMk/>
          <pc:sldMk cId="1484308882" sldId="272"/>
        </pc:sldMkLst>
        <pc:spChg chg="mod ord">
          <ac:chgData name="Kshitij Srivastava" userId="9ca786a045148134" providerId="Windows Live" clId="Web-{F13A218D-82EF-4F0F-9D6A-3B514F7F381C}" dt="2022-06-20T06:18:10.003" v="761"/>
          <ac:spMkLst>
            <pc:docMk/>
            <pc:sldMk cId="1484308882" sldId="272"/>
            <ac:spMk id="2" creationId="{5402B6B0-5AA8-B97C-6F2B-2031A2F57AD5}"/>
          </ac:spMkLst>
        </pc:spChg>
        <pc:spChg chg="mod ord">
          <ac:chgData name="Kshitij Srivastava" userId="9ca786a045148134" providerId="Windows Live" clId="Web-{F13A218D-82EF-4F0F-9D6A-3B514F7F381C}" dt="2022-06-20T06:18:10.003" v="761"/>
          <ac:spMkLst>
            <pc:docMk/>
            <pc:sldMk cId="1484308882" sldId="272"/>
            <ac:spMk id="3" creationId="{1889F8D2-E57B-FD32-2765-E4668B848985}"/>
          </ac:spMkLst>
        </pc:spChg>
      </pc:sldChg>
      <pc:sldChg chg="modSp new mod modClrScheme chgLayout">
        <pc:chgData name="Kshitij Srivastava" userId="9ca786a045148134" providerId="Windows Live" clId="Web-{F13A218D-82EF-4F0F-9D6A-3B514F7F381C}" dt="2022-06-20T06:18:10.003" v="761"/>
        <pc:sldMkLst>
          <pc:docMk/>
          <pc:sldMk cId="600074303" sldId="273"/>
        </pc:sldMkLst>
        <pc:spChg chg="mod ord">
          <ac:chgData name="Kshitij Srivastava" userId="9ca786a045148134" providerId="Windows Live" clId="Web-{F13A218D-82EF-4F0F-9D6A-3B514F7F381C}" dt="2022-06-20T06:18:10.003" v="761"/>
          <ac:spMkLst>
            <pc:docMk/>
            <pc:sldMk cId="600074303" sldId="273"/>
            <ac:spMk id="2" creationId="{8DA89630-1F98-DF92-4591-617E217084C8}"/>
          </ac:spMkLst>
        </pc:spChg>
        <pc:spChg chg="mod ord">
          <ac:chgData name="Kshitij Srivastava" userId="9ca786a045148134" providerId="Windows Live" clId="Web-{F13A218D-82EF-4F0F-9D6A-3B514F7F381C}" dt="2022-06-20T06:18:10.003" v="761"/>
          <ac:spMkLst>
            <pc:docMk/>
            <pc:sldMk cId="600074303" sldId="273"/>
            <ac:spMk id="3" creationId="{C374FEC7-9CAC-8423-09BB-411ACE7A76C6}"/>
          </ac:spMkLst>
        </pc:spChg>
      </pc:sldChg>
      <pc:sldChg chg="addSp delSp modSp add mod ord replId modClrScheme addAnim modAnim chgLayout">
        <pc:chgData name="Kshitij Srivastava" userId="9ca786a045148134" providerId="Windows Live" clId="Web-{F13A218D-82EF-4F0F-9D6A-3B514F7F381C}" dt="2022-06-20T06:39:51.068" v="798"/>
        <pc:sldMkLst>
          <pc:docMk/>
          <pc:sldMk cId="3157223377" sldId="274"/>
        </pc:sldMkLst>
        <pc:spChg chg="mod ord">
          <ac:chgData name="Kshitij Srivastava" userId="9ca786a045148134" providerId="Windows Live" clId="Web-{F13A218D-82EF-4F0F-9D6A-3B514F7F381C}" dt="2022-06-20T06:18:10.003" v="761"/>
          <ac:spMkLst>
            <pc:docMk/>
            <pc:sldMk cId="3157223377" sldId="274"/>
            <ac:spMk id="2" creationId="{6698B01D-1717-8C2D-B19A-9CB830F78F93}"/>
          </ac:spMkLst>
        </pc:spChg>
        <pc:spChg chg="add del mod">
          <ac:chgData name="Kshitij Srivastava" userId="9ca786a045148134" providerId="Windows Live" clId="Web-{F13A218D-82EF-4F0F-9D6A-3B514F7F381C}" dt="2022-06-20T05:29:12.741" v="114"/>
          <ac:spMkLst>
            <pc:docMk/>
            <pc:sldMk cId="3157223377" sldId="274"/>
            <ac:spMk id="4" creationId="{F859564B-8AC6-90A4-D5E2-2DDED72F05B9}"/>
          </ac:spMkLst>
        </pc:spChg>
        <pc:spChg chg="del">
          <ac:chgData name="Kshitij Srivastava" userId="9ca786a045148134" providerId="Windows Live" clId="Web-{F13A218D-82EF-4F0F-9D6A-3B514F7F381C}" dt="2022-06-20T05:29:05.350" v="113"/>
          <ac:spMkLst>
            <pc:docMk/>
            <pc:sldMk cId="3157223377" sldId="274"/>
            <ac:spMk id="5" creationId="{D75CC51B-409A-D057-2ACE-F6D7A8004F4D}"/>
          </ac:spMkLst>
        </pc:spChg>
        <pc:spChg chg="add mod">
          <ac:chgData name="Kshitij Srivastava" userId="9ca786a045148134" providerId="Windows Live" clId="Web-{F13A218D-82EF-4F0F-9D6A-3B514F7F381C}" dt="2022-06-20T05:29:24.038" v="178" actId="1076"/>
          <ac:spMkLst>
            <pc:docMk/>
            <pc:sldMk cId="3157223377" sldId="274"/>
            <ac:spMk id="31" creationId="{EA324627-FAC5-B7A9-E36D-4FDF1556977D}"/>
          </ac:spMkLst>
        </pc:spChg>
        <pc:spChg chg="add mod">
          <ac:chgData name="Kshitij Srivastava" userId="9ca786a045148134" providerId="Windows Live" clId="Web-{F13A218D-82EF-4F0F-9D6A-3B514F7F381C}" dt="2022-06-20T05:29:24.054" v="180" actId="1076"/>
          <ac:spMkLst>
            <pc:docMk/>
            <pc:sldMk cId="3157223377" sldId="274"/>
            <ac:spMk id="35" creationId="{2E51CDFE-07F0-1AF7-3957-A59BE8C08DBC}"/>
          </ac:spMkLst>
        </pc:spChg>
        <pc:spChg chg="add mod">
          <ac:chgData name="Kshitij Srivastava" userId="9ca786a045148134" providerId="Windows Live" clId="Web-{F13A218D-82EF-4F0F-9D6A-3B514F7F381C}" dt="2022-06-20T05:29:24.069" v="182" actId="1076"/>
          <ac:spMkLst>
            <pc:docMk/>
            <pc:sldMk cId="3157223377" sldId="274"/>
            <ac:spMk id="39" creationId="{25BF0EAC-44D9-8635-5675-7EDA4D00155D}"/>
          </ac:spMkLst>
        </pc:spChg>
        <pc:spChg chg="add mod">
          <ac:chgData name="Kshitij Srivastava" userId="9ca786a045148134" providerId="Windows Live" clId="Web-{F13A218D-82EF-4F0F-9D6A-3B514F7F381C}" dt="2022-06-20T05:29:24.085" v="184" actId="1076"/>
          <ac:spMkLst>
            <pc:docMk/>
            <pc:sldMk cId="3157223377" sldId="274"/>
            <ac:spMk id="43" creationId="{45B244CE-ED34-F95A-E596-B337C3D91C60}"/>
          </ac:spMkLst>
        </pc:spChg>
        <pc:spChg chg="add mod">
          <ac:chgData name="Kshitij Srivastava" userId="9ca786a045148134" providerId="Windows Live" clId="Web-{F13A218D-82EF-4F0F-9D6A-3B514F7F381C}" dt="2022-06-20T05:29:24.085" v="185" actId="1076"/>
          <ac:spMkLst>
            <pc:docMk/>
            <pc:sldMk cId="3157223377" sldId="274"/>
            <ac:spMk id="45" creationId="{910072C5-1A25-576E-0CE6-0A713CE8535E}"/>
          </ac:spMkLst>
        </pc:spChg>
        <pc:spChg chg="add mod">
          <ac:chgData name="Kshitij Srivastava" userId="9ca786a045148134" providerId="Windows Live" clId="Web-{F13A218D-82EF-4F0F-9D6A-3B514F7F381C}" dt="2022-06-20T05:29:24.101" v="187" actId="1076"/>
          <ac:spMkLst>
            <pc:docMk/>
            <pc:sldMk cId="3157223377" sldId="274"/>
            <ac:spMk id="49" creationId="{8C543DED-1A98-2CF0-7BFD-CD506A01B812}"/>
          </ac:spMkLst>
        </pc:spChg>
        <pc:spChg chg="add mod">
          <ac:chgData name="Kshitij Srivastava" userId="9ca786a045148134" providerId="Windows Live" clId="Web-{F13A218D-82EF-4F0F-9D6A-3B514F7F381C}" dt="2022-06-20T05:29:24.116" v="189" actId="1076"/>
          <ac:spMkLst>
            <pc:docMk/>
            <pc:sldMk cId="3157223377" sldId="274"/>
            <ac:spMk id="53" creationId="{301308F9-5416-18B7-7DE8-DAD6E1AECA0E}"/>
          </ac:spMkLst>
        </pc:spChg>
        <pc:spChg chg="add mod">
          <ac:chgData name="Kshitij Srivastava" userId="9ca786a045148134" providerId="Windows Live" clId="Web-{F13A218D-82EF-4F0F-9D6A-3B514F7F381C}" dt="2022-06-20T05:29:24.132" v="191" actId="1076"/>
          <ac:spMkLst>
            <pc:docMk/>
            <pc:sldMk cId="3157223377" sldId="274"/>
            <ac:spMk id="57" creationId="{8C7CDF3B-7D63-A1B4-30A2-61A4BF15C381}"/>
          </ac:spMkLst>
        </pc:spChg>
        <pc:spChg chg="add mod">
          <ac:chgData name="Kshitij Srivastava" userId="9ca786a045148134" providerId="Windows Live" clId="Web-{F13A218D-82EF-4F0F-9D6A-3B514F7F381C}" dt="2022-06-20T05:29:24.148" v="192" actId="1076"/>
          <ac:spMkLst>
            <pc:docMk/>
            <pc:sldMk cId="3157223377" sldId="274"/>
            <ac:spMk id="59" creationId="{42032623-3BD8-1268-0894-7B9D5BA93A47}"/>
          </ac:spMkLst>
        </pc:spChg>
        <pc:spChg chg="add mod">
          <ac:chgData name="Kshitij Srivastava" userId="9ca786a045148134" providerId="Windows Live" clId="Web-{F13A218D-82EF-4F0F-9D6A-3B514F7F381C}" dt="2022-06-20T05:29:24.163" v="194" actId="1076"/>
          <ac:spMkLst>
            <pc:docMk/>
            <pc:sldMk cId="3157223377" sldId="274"/>
            <ac:spMk id="63" creationId="{8A7D9148-F4DC-D8A8-FD78-34D4AB5D5BD5}"/>
          </ac:spMkLst>
        </pc:spChg>
        <pc:spChg chg="add mod">
          <ac:chgData name="Kshitij Srivastava" userId="9ca786a045148134" providerId="Windows Live" clId="Web-{F13A218D-82EF-4F0F-9D6A-3B514F7F381C}" dt="2022-06-20T05:29:24.179" v="196" actId="1076"/>
          <ac:spMkLst>
            <pc:docMk/>
            <pc:sldMk cId="3157223377" sldId="274"/>
            <ac:spMk id="67" creationId="{4DD9EF13-B358-6E45-C30C-D87FB0BA8BE1}"/>
          </ac:spMkLst>
        </pc:spChg>
        <pc:spChg chg="add mod">
          <ac:chgData name="Kshitij Srivastava" userId="9ca786a045148134" providerId="Windows Live" clId="Web-{F13A218D-82EF-4F0F-9D6A-3B514F7F381C}" dt="2022-06-20T05:29:24.194" v="198" actId="1076"/>
          <ac:spMkLst>
            <pc:docMk/>
            <pc:sldMk cId="3157223377" sldId="274"/>
            <ac:spMk id="71" creationId="{E268E367-A87A-9509-A734-A5B897C22AC2}"/>
          </ac:spMkLst>
        </pc:spChg>
        <pc:spChg chg="add mod">
          <ac:chgData name="Kshitij Srivastava" userId="9ca786a045148134" providerId="Windows Live" clId="Web-{F13A218D-82EF-4F0F-9D6A-3B514F7F381C}" dt="2022-06-20T05:29:24.194" v="199" actId="1076"/>
          <ac:spMkLst>
            <pc:docMk/>
            <pc:sldMk cId="3157223377" sldId="274"/>
            <ac:spMk id="73" creationId="{B728EBD2-79FE-D711-B723-68800212E2B3}"/>
          </ac:spMkLst>
        </pc:spChg>
        <pc:spChg chg="add mod">
          <ac:chgData name="Kshitij Srivastava" userId="9ca786a045148134" providerId="Windows Live" clId="Web-{F13A218D-82EF-4F0F-9D6A-3B514F7F381C}" dt="2022-06-20T05:29:24.210" v="201" actId="1076"/>
          <ac:spMkLst>
            <pc:docMk/>
            <pc:sldMk cId="3157223377" sldId="274"/>
            <ac:spMk id="77" creationId="{BC6619F7-9562-CBFC-E324-D73A1AEFA6EF}"/>
          </ac:spMkLst>
        </pc:spChg>
        <pc:spChg chg="add mod">
          <ac:chgData name="Kshitij Srivastava" userId="9ca786a045148134" providerId="Windows Live" clId="Web-{F13A218D-82EF-4F0F-9D6A-3B514F7F381C}" dt="2022-06-20T05:29:24.226" v="203" actId="1076"/>
          <ac:spMkLst>
            <pc:docMk/>
            <pc:sldMk cId="3157223377" sldId="274"/>
            <ac:spMk id="81" creationId="{B1F27895-FE6B-1E76-539E-9E084E5F42A4}"/>
          </ac:spMkLst>
        </pc:spChg>
        <pc:spChg chg="add mod">
          <ac:chgData name="Kshitij Srivastava" userId="9ca786a045148134" providerId="Windows Live" clId="Web-{F13A218D-82EF-4F0F-9D6A-3B514F7F381C}" dt="2022-06-20T05:29:24.241" v="205" actId="1076"/>
          <ac:spMkLst>
            <pc:docMk/>
            <pc:sldMk cId="3157223377" sldId="274"/>
            <ac:spMk id="85" creationId="{AAC6C16A-6265-A825-0152-D69BD2891A64}"/>
          </ac:spMkLst>
        </pc:spChg>
        <pc:spChg chg="add mod">
          <ac:chgData name="Kshitij Srivastava" userId="9ca786a045148134" providerId="Windows Live" clId="Web-{F13A218D-82EF-4F0F-9D6A-3B514F7F381C}" dt="2022-06-20T05:29:24.257" v="206" actId="1076"/>
          <ac:spMkLst>
            <pc:docMk/>
            <pc:sldMk cId="3157223377" sldId="274"/>
            <ac:spMk id="87" creationId="{D6333589-1DCB-0310-5458-EC57EEB8BF15}"/>
          </ac:spMkLst>
        </pc:spChg>
        <pc:spChg chg="add mod">
          <ac:chgData name="Kshitij Srivastava" userId="9ca786a045148134" providerId="Windows Live" clId="Web-{F13A218D-82EF-4F0F-9D6A-3B514F7F381C}" dt="2022-06-20T05:29:24.273" v="208" actId="1076"/>
          <ac:spMkLst>
            <pc:docMk/>
            <pc:sldMk cId="3157223377" sldId="274"/>
            <ac:spMk id="91" creationId="{A2CF1168-4004-C0B4-5974-79A9A8CC8BC4}"/>
          </ac:spMkLst>
        </pc:spChg>
        <pc:spChg chg="add mod">
          <ac:chgData name="Kshitij Srivastava" userId="9ca786a045148134" providerId="Windows Live" clId="Web-{F13A218D-82EF-4F0F-9D6A-3B514F7F381C}" dt="2022-06-20T05:29:24.288" v="210" actId="1076"/>
          <ac:spMkLst>
            <pc:docMk/>
            <pc:sldMk cId="3157223377" sldId="274"/>
            <ac:spMk id="95" creationId="{079F442D-9A2F-5DC9-3CD6-6E1D78391813}"/>
          </ac:spMkLst>
        </pc:spChg>
        <pc:spChg chg="add mod">
          <ac:chgData name="Kshitij Srivastava" userId="9ca786a045148134" providerId="Windows Live" clId="Web-{F13A218D-82EF-4F0F-9D6A-3B514F7F381C}" dt="2022-06-20T05:29:24.304" v="212" actId="1076"/>
          <ac:spMkLst>
            <pc:docMk/>
            <pc:sldMk cId="3157223377" sldId="274"/>
            <ac:spMk id="99" creationId="{94C60072-BC2F-EFCA-46B9-286E78033498}"/>
          </ac:spMkLst>
        </pc:spChg>
        <pc:spChg chg="add mod">
          <ac:chgData name="Kshitij Srivastava" userId="9ca786a045148134" providerId="Windows Live" clId="Web-{F13A218D-82EF-4F0F-9D6A-3B514F7F381C}" dt="2022-06-20T05:29:24.319" v="213" actId="1076"/>
          <ac:spMkLst>
            <pc:docMk/>
            <pc:sldMk cId="3157223377" sldId="274"/>
            <ac:spMk id="101" creationId="{EF1F5A29-582F-4AB2-3B8F-F380BD28E1E3}"/>
          </ac:spMkLst>
        </pc:spChg>
        <pc:spChg chg="add mod">
          <ac:chgData name="Kshitij Srivastava" userId="9ca786a045148134" providerId="Windows Live" clId="Web-{F13A218D-82EF-4F0F-9D6A-3B514F7F381C}" dt="2022-06-20T05:29:24.319" v="214" actId="1076"/>
          <ac:spMkLst>
            <pc:docMk/>
            <pc:sldMk cId="3157223377" sldId="274"/>
            <ac:spMk id="103" creationId="{E5B8A0CC-9FCB-7F65-0FC8-683A7619DEAB}"/>
          </ac:spMkLst>
        </pc:spChg>
        <pc:spChg chg="add mod">
          <ac:chgData name="Kshitij Srivastava" userId="9ca786a045148134" providerId="Windows Live" clId="Web-{F13A218D-82EF-4F0F-9D6A-3B514F7F381C}" dt="2022-06-20T05:29:24.335" v="215" actId="1076"/>
          <ac:spMkLst>
            <pc:docMk/>
            <pc:sldMk cId="3157223377" sldId="274"/>
            <ac:spMk id="105" creationId="{BFC84041-548B-2871-DD22-699302501237}"/>
          </ac:spMkLst>
        </pc:spChg>
        <pc:spChg chg="add mod">
          <ac:chgData name="Kshitij Srivastava" userId="9ca786a045148134" providerId="Windows Live" clId="Web-{F13A218D-82EF-4F0F-9D6A-3B514F7F381C}" dt="2022-06-20T05:29:24.351" v="216" actId="1076"/>
          <ac:spMkLst>
            <pc:docMk/>
            <pc:sldMk cId="3157223377" sldId="274"/>
            <ac:spMk id="107" creationId="{F6425392-0D4C-1286-EDCC-B159C78F8E3E}"/>
          </ac:spMkLst>
        </pc:spChg>
        <pc:spChg chg="add mod">
          <ac:chgData name="Kshitij Srivastava" userId="9ca786a045148134" providerId="Windows Live" clId="Web-{F13A218D-82EF-4F0F-9D6A-3B514F7F381C}" dt="2022-06-20T05:34:49.968" v="338" actId="1076"/>
          <ac:spMkLst>
            <pc:docMk/>
            <pc:sldMk cId="3157223377" sldId="274"/>
            <ac:spMk id="108" creationId="{B0473DF4-F8DB-8A9B-2B57-3371D0A31435}"/>
          </ac:spMkLst>
        </pc:spChg>
        <pc:spChg chg="add del">
          <ac:chgData name="Kshitij Srivastava" userId="9ca786a045148134" providerId="Windows Live" clId="Web-{F13A218D-82EF-4F0F-9D6A-3B514F7F381C}" dt="2022-06-20T05:34:41.234" v="324"/>
          <ac:spMkLst>
            <pc:docMk/>
            <pc:sldMk cId="3157223377" sldId="274"/>
            <ac:spMk id="134" creationId="{C47E1D95-4929-4556-D416-543C9C7B6B74}"/>
          </ac:spMkLst>
        </pc:spChg>
        <pc:spChg chg="add del">
          <ac:chgData name="Kshitij Srivastava" userId="9ca786a045148134" providerId="Windows Live" clId="Web-{F13A218D-82EF-4F0F-9D6A-3B514F7F381C}" dt="2022-06-20T05:34:41.234" v="322"/>
          <ac:spMkLst>
            <pc:docMk/>
            <pc:sldMk cId="3157223377" sldId="274"/>
            <ac:spMk id="138" creationId="{9F26DDCF-CB7C-EF6E-E28C-07593D00BC79}"/>
          </ac:spMkLst>
        </pc:spChg>
        <pc:spChg chg="add del">
          <ac:chgData name="Kshitij Srivastava" userId="9ca786a045148134" providerId="Windows Live" clId="Web-{F13A218D-82EF-4F0F-9D6A-3B514F7F381C}" dt="2022-06-20T05:34:41.234" v="320"/>
          <ac:spMkLst>
            <pc:docMk/>
            <pc:sldMk cId="3157223377" sldId="274"/>
            <ac:spMk id="142" creationId="{C8C280BB-9767-7E0E-E2A6-4EBFC85649A6}"/>
          </ac:spMkLst>
        </pc:spChg>
        <pc:spChg chg="add del">
          <ac:chgData name="Kshitij Srivastava" userId="9ca786a045148134" providerId="Windows Live" clId="Web-{F13A218D-82EF-4F0F-9D6A-3B514F7F381C}" dt="2022-06-20T05:34:41.234" v="318"/>
          <ac:spMkLst>
            <pc:docMk/>
            <pc:sldMk cId="3157223377" sldId="274"/>
            <ac:spMk id="146" creationId="{F9D9EA86-DD85-F7D7-44DC-99A77431869D}"/>
          </ac:spMkLst>
        </pc:spChg>
        <pc:spChg chg="add del">
          <ac:chgData name="Kshitij Srivastava" userId="9ca786a045148134" providerId="Windows Live" clId="Web-{F13A218D-82EF-4F0F-9D6A-3B514F7F381C}" dt="2022-06-20T05:34:41.234" v="317"/>
          <ac:spMkLst>
            <pc:docMk/>
            <pc:sldMk cId="3157223377" sldId="274"/>
            <ac:spMk id="148" creationId="{ABAD67C2-F4FF-8887-8CD4-D8845C4C7E62}"/>
          </ac:spMkLst>
        </pc:spChg>
        <pc:spChg chg="add del">
          <ac:chgData name="Kshitij Srivastava" userId="9ca786a045148134" providerId="Windows Live" clId="Web-{F13A218D-82EF-4F0F-9D6A-3B514F7F381C}" dt="2022-06-20T05:34:41.218" v="315"/>
          <ac:spMkLst>
            <pc:docMk/>
            <pc:sldMk cId="3157223377" sldId="274"/>
            <ac:spMk id="152" creationId="{788A8062-2B83-2599-5ED4-CC3522667FE0}"/>
          </ac:spMkLst>
        </pc:spChg>
        <pc:spChg chg="add del">
          <ac:chgData name="Kshitij Srivastava" userId="9ca786a045148134" providerId="Windows Live" clId="Web-{F13A218D-82EF-4F0F-9D6A-3B514F7F381C}" dt="2022-06-20T05:34:41.218" v="313"/>
          <ac:spMkLst>
            <pc:docMk/>
            <pc:sldMk cId="3157223377" sldId="274"/>
            <ac:spMk id="156" creationId="{AEA510CB-7863-14C3-78FE-093C48B247DE}"/>
          </ac:spMkLst>
        </pc:spChg>
        <pc:spChg chg="add del">
          <ac:chgData name="Kshitij Srivastava" userId="9ca786a045148134" providerId="Windows Live" clId="Web-{F13A218D-82EF-4F0F-9D6A-3B514F7F381C}" dt="2022-06-20T05:34:41.218" v="311"/>
          <ac:spMkLst>
            <pc:docMk/>
            <pc:sldMk cId="3157223377" sldId="274"/>
            <ac:spMk id="160" creationId="{85ABA450-436F-1760-B4FB-FB171B62B864}"/>
          </ac:spMkLst>
        </pc:spChg>
        <pc:spChg chg="add del">
          <ac:chgData name="Kshitij Srivastava" userId="9ca786a045148134" providerId="Windows Live" clId="Web-{F13A218D-82EF-4F0F-9D6A-3B514F7F381C}" dt="2022-06-20T05:34:41.218" v="310"/>
          <ac:spMkLst>
            <pc:docMk/>
            <pc:sldMk cId="3157223377" sldId="274"/>
            <ac:spMk id="162" creationId="{2ACDDD6A-D69D-4611-8003-E6D96DFC1EDC}"/>
          </ac:spMkLst>
        </pc:spChg>
        <pc:spChg chg="add del">
          <ac:chgData name="Kshitij Srivastava" userId="9ca786a045148134" providerId="Windows Live" clId="Web-{F13A218D-82EF-4F0F-9D6A-3B514F7F381C}" dt="2022-06-20T05:34:41.218" v="308"/>
          <ac:spMkLst>
            <pc:docMk/>
            <pc:sldMk cId="3157223377" sldId="274"/>
            <ac:spMk id="166" creationId="{59157317-FB86-82B0-39BC-BA14E45BD9A6}"/>
          </ac:spMkLst>
        </pc:spChg>
        <pc:spChg chg="add del">
          <ac:chgData name="Kshitij Srivastava" userId="9ca786a045148134" providerId="Windows Live" clId="Web-{F13A218D-82EF-4F0F-9D6A-3B514F7F381C}" dt="2022-06-20T05:34:41.218" v="306"/>
          <ac:spMkLst>
            <pc:docMk/>
            <pc:sldMk cId="3157223377" sldId="274"/>
            <ac:spMk id="170" creationId="{65934053-D7C6-9446-D7BC-E4B2E34234B5}"/>
          </ac:spMkLst>
        </pc:spChg>
        <pc:spChg chg="add del">
          <ac:chgData name="Kshitij Srivastava" userId="9ca786a045148134" providerId="Windows Live" clId="Web-{F13A218D-82EF-4F0F-9D6A-3B514F7F381C}" dt="2022-06-20T05:34:41.218" v="304"/>
          <ac:spMkLst>
            <pc:docMk/>
            <pc:sldMk cId="3157223377" sldId="274"/>
            <ac:spMk id="174" creationId="{C4001F41-F665-C09A-C6BB-3FE906130B9A}"/>
          </ac:spMkLst>
        </pc:spChg>
        <pc:spChg chg="add del">
          <ac:chgData name="Kshitij Srivastava" userId="9ca786a045148134" providerId="Windows Live" clId="Web-{F13A218D-82EF-4F0F-9D6A-3B514F7F381C}" dt="2022-06-20T05:34:41.218" v="303"/>
          <ac:spMkLst>
            <pc:docMk/>
            <pc:sldMk cId="3157223377" sldId="274"/>
            <ac:spMk id="176" creationId="{4375E687-A5A7-B483-92D4-E2154790D7C2}"/>
          </ac:spMkLst>
        </pc:spChg>
        <pc:spChg chg="add del">
          <ac:chgData name="Kshitij Srivastava" userId="9ca786a045148134" providerId="Windows Live" clId="Web-{F13A218D-82EF-4F0F-9D6A-3B514F7F381C}" dt="2022-06-20T05:34:41.218" v="301"/>
          <ac:spMkLst>
            <pc:docMk/>
            <pc:sldMk cId="3157223377" sldId="274"/>
            <ac:spMk id="180" creationId="{0F75369B-64E9-A737-60A3-972FBD605DD5}"/>
          </ac:spMkLst>
        </pc:spChg>
        <pc:spChg chg="add del">
          <ac:chgData name="Kshitij Srivastava" userId="9ca786a045148134" providerId="Windows Live" clId="Web-{F13A218D-82EF-4F0F-9D6A-3B514F7F381C}" dt="2022-06-20T05:34:41.218" v="299"/>
          <ac:spMkLst>
            <pc:docMk/>
            <pc:sldMk cId="3157223377" sldId="274"/>
            <ac:spMk id="184" creationId="{27BD108A-F89B-5F1A-B3F5-3D350B3CF986}"/>
          </ac:spMkLst>
        </pc:spChg>
        <pc:spChg chg="add del">
          <ac:chgData name="Kshitij Srivastava" userId="9ca786a045148134" providerId="Windows Live" clId="Web-{F13A218D-82EF-4F0F-9D6A-3B514F7F381C}" dt="2022-06-20T05:34:41.218" v="297"/>
          <ac:spMkLst>
            <pc:docMk/>
            <pc:sldMk cId="3157223377" sldId="274"/>
            <ac:spMk id="188" creationId="{6BF7B514-DE14-BD26-26EF-19A1AAD88F97}"/>
          </ac:spMkLst>
        </pc:spChg>
        <pc:spChg chg="add del">
          <ac:chgData name="Kshitij Srivastava" userId="9ca786a045148134" providerId="Windows Live" clId="Web-{F13A218D-82EF-4F0F-9D6A-3B514F7F381C}" dt="2022-06-20T05:34:41.218" v="296"/>
          <ac:spMkLst>
            <pc:docMk/>
            <pc:sldMk cId="3157223377" sldId="274"/>
            <ac:spMk id="190" creationId="{4C8B6856-6339-CDAE-FB88-A99BC11029DF}"/>
          </ac:spMkLst>
        </pc:spChg>
        <pc:spChg chg="add del">
          <ac:chgData name="Kshitij Srivastava" userId="9ca786a045148134" providerId="Windows Live" clId="Web-{F13A218D-82EF-4F0F-9D6A-3B514F7F381C}" dt="2022-06-20T05:34:41.218" v="294"/>
          <ac:spMkLst>
            <pc:docMk/>
            <pc:sldMk cId="3157223377" sldId="274"/>
            <ac:spMk id="194" creationId="{1049EE4F-702F-8D73-02DD-17B279E78FD4}"/>
          </ac:spMkLst>
        </pc:spChg>
        <pc:spChg chg="add del">
          <ac:chgData name="Kshitij Srivastava" userId="9ca786a045148134" providerId="Windows Live" clId="Web-{F13A218D-82EF-4F0F-9D6A-3B514F7F381C}" dt="2022-06-20T05:34:41.218" v="292"/>
          <ac:spMkLst>
            <pc:docMk/>
            <pc:sldMk cId="3157223377" sldId="274"/>
            <ac:spMk id="198" creationId="{87172C5D-F328-DA60-A962-42A8C3E238AB}"/>
          </ac:spMkLst>
        </pc:spChg>
        <pc:spChg chg="add del">
          <ac:chgData name="Kshitij Srivastava" userId="9ca786a045148134" providerId="Windows Live" clId="Web-{F13A218D-82EF-4F0F-9D6A-3B514F7F381C}" dt="2022-06-20T05:34:41.218" v="290"/>
          <ac:spMkLst>
            <pc:docMk/>
            <pc:sldMk cId="3157223377" sldId="274"/>
            <ac:spMk id="202" creationId="{5A29AF10-8FA1-E2C8-355C-74527B326969}"/>
          </ac:spMkLst>
        </pc:spChg>
        <pc:spChg chg="add del">
          <ac:chgData name="Kshitij Srivastava" userId="9ca786a045148134" providerId="Windows Live" clId="Web-{F13A218D-82EF-4F0F-9D6A-3B514F7F381C}" dt="2022-06-20T05:34:41.218" v="289"/>
          <ac:spMkLst>
            <pc:docMk/>
            <pc:sldMk cId="3157223377" sldId="274"/>
            <ac:spMk id="204" creationId="{48E3C790-C10B-7DA4-7D3E-B87794A858AA}"/>
          </ac:spMkLst>
        </pc:spChg>
        <pc:spChg chg="add del">
          <ac:chgData name="Kshitij Srivastava" userId="9ca786a045148134" providerId="Windows Live" clId="Web-{F13A218D-82EF-4F0F-9D6A-3B514F7F381C}" dt="2022-06-20T05:34:41.218" v="288"/>
          <ac:spMkLst>
            <pc:docMk/>
            <pc:sldMk cId="3157223377" sldId="274"/>
            <ac:spMk id="206" creationId="{8CCE6058-0607-5743-87C2-2615839DD9C8}"/>
          </ac:spMkLst>
        </pc:spChg>
        <pc:spChg chg="add del">
          <ac:chgData name="Kshitij Srivastava" userId="9ca786a045148134" providerId="Windows Live" clId="Web-{F13A218D-82EF-4F0F-9D6A-3B514F7F381C}" dt="2022-06-20T05:34:41.218" v="287"/>
          <ac:spMkLst>
            <pc:docMk/>
            <pc:sldMk cId="3157223377" sldId="274"/>
            <ac:spMk id="208" creationId="{EBE75DEC-4472-F956-BB46-2AC1713BE09E}"/>
          </ac:spMkLst>
        </pc:spChg>
        <pc:spChg chg="add del">
          <ac:chgData name="Kshitij Srivastava" userId="9ca786a045148134" providerId="Windows Live" clId="Web-{F13A218D-82EF-4F0F-9D6A-3B514F7F381C}" dt="2022-06-20T05:34:41.218" v="286"/>
          <ac:spMkLst>
            <pc:docMk/>
            <pc:sldMk cId="3157223377" sldId="274"/>
            <ac:spMk id="210" creationId="{A1753899-6A55-8555-25F2-03FBAA663ABB}"/>
          </ac:spMkLst>
        </pc:spChg>
        <pc:spChg chg="add mod">
          <ac:chgData name="Kshitij Srivastava" userId="9ca786a045148134" providerId="Windows Live" clId="Web-{F13A218D-82EF-4F0F-9D6A-3B514F7F381C}" dt="2022-06-20T05:50:50.883" v="647" actId="20577"/>
          <ac:spMkLst>
            <pc:docMk/>
            <pc:sldMk cId="3157223377" sldId="274"/>
            <ac:spMk id="211" creationId="{7B59A7C0-3036-F2AF-A9A0-9CAE01CF695C}"/>
          </ac:spMkLst>
        </pc:spChg>
        <pc:picChg chg="add mod">
          <ac:chgData name="Kshitij Srivastava" userId="9ca786a045148134" providerId="Windows Live" clId="Web-{F13A218D-82EF-4F0F-9D6A-3B514F7F381C}" dt="2022-06-20T05:29:23.944" v="166" actId="1076"/>
          <ac:picMkLst>
            <pc:docMk/>
            <pc:sldMk cId="3157223377" sldId="274"/>
            <ac:picMk id="7" creationId="{1BF373FA-509E-5A2C-6699-31AF5543BCA5}"/>
          </ac:picMkLst>
        </pc:picChg>
        <pc:picChg chg="add mod">
          <ac:chgData name="Kshitij Srivastava" userId="9ca786a045148134" providerId="Windows Live" clId="Web-{F13A218D-82EF-4F0F-9D6A-3B514F7F381C}" dt="2022-06-20T05:29:23.944" v="167" actId="1076"/>
          <ac:picMkLst>
            <pc:docMk/>
            <pc:sldMk cId="3157223377" sldId="274"/>
            <ac:picMk id="9" creationId="{F73154C4-36C5-840A-549C-EE7BECD1DE60}"/>
          </ac:picMkLst>
        </pc:picChg>
        <pc:picChg chg="add mod">
          <ac:chgData name="Kshitij Srivastava" userId="9ca786a045148134" providerId="Windows Live" clId="Web-{F13A218D-82EF-4F0F-9D6A-3B514F7F381C}" dt="2022-06-20T05:29:23.960" v="168" actId="1076"/>
          <ac:picMkLst>
            <pc:docMk/>
            <pc:sldMk cId="3157223377" sldId="274"/>
            <ac:picMk id="11" creationId="{4E4DD467-CF85-B9EF-E9F3-97562D8BB4C8}"/>
          </ac:picMkLst>
        </pc:picChg>
        <pc:picChg chg="add mod">
          <ac:chgData name="Kshitij Srivastava" userId="9ca786a045148134" providerId="Windows Live" clId="Web-{F13A218D-82EF-4F0F-9D6A-3B514F7F381C}" dt="2022-06-20T05:29:23.976" v="169" actId="1076"/>
          <ac:picMkLst>
            <pc:docMk/>
            <pc:sldMk cId="3157223377" sldId="274"/>
            <ac:picMk id="13" creationId="{A9E88987-97DE-CBB5-615B-AE8752C95662}"/>
          </ac:picMkLst>
        </pc:picChg>
        <pc:picChg chg="add mod">
          <ac:chgData name="Kshitij Srivastava" userId="9ca786a045148134" providerId="Windows Live" clId="Web-{F13A218D-82EF-4F0F-9D6A-3B514F7F381C}" dt="2022-06-20T05:29:23.976" v="170" actId="1076"/>
          <ac:picMkLst>
            <pc:docMk/>
            <pc:sldMk cId="3157223377" sldId="274"/>
            <ac:picMk id="15" creationId="{3A6D85FB-556A-B2B1-DD32-8E867BEAFF7A}"/>
          </ac:picMkLst>
        </pc:picChg>
        <pc:picChg chg="add del">
          <ac:chgData name="Kshitij Srivastava" userId="9ca786a045148134" providerId="Windows Live" clId="Web-{F13A218D-82EF-4F0F-9D6A-3B514F7F381C}" dt="2022-06-20T05:34:41.234" v="336"/>
          <ac:picMkLst>
            <pc:docMk/>
            <pc:sldMk cId="3157223377" sldId="274"/>
            <ac:picMk id="110" creationId="{7D13F26E-3372-76A0-770E-AFA542C38351}"/>
          </ac:picMkLst>
        </pc:picChg>
        <pc:picChg chg="add del">
          <ac:chgData name="Kshitij Srivastava" userId="9ca786a045148134" providerId="Windows Live" clId="Web-{F13A218D-82EF-4F0F-9D6A-3B514F7F381C}" dt="2022-06-20T05:34:41.234" v="335"/>
          <ac:picMkLst>
            <pc:docMk/>
            <pc:sldMk cId="3157223377" sldId="274"/>
            <ac:picMk id="112" creationId="{66973789-3F70-BB57-F573-7B8768C5713B}"/>
          </ac:picMkLst>
        </pc:picChg>
        <pc:picChg chg="add del">
          <ac:chgData name="Kshitij Srivastava" userId="9ca786a045148134" providerId="Windows Live" clId="Web-{F13A218D-82EF-4F0F-9D6A-3B514F7F381C}" dt="2022-06-20T05:34:41.234" v="334"/>
          <ac:picMkLst>
            <pc:docMk/>
            <pc:sldMk cId="3157223377" sldId="274"/>
            <ac:picMk id="114" creationId="{53F89194-2235-D536-02B7-3101AD453B45}"/>
          </ac:picMkLst>
        </pc:picChg>
        <pc:picChg chg="add del">
          <ac:chgData name="Kshitij Srivastava" userId="9ca786a045148134" providerId="Windows Live" clId="Web-{F13A218D-82EF-4F0F-9D6A-3B514F7F381C}" dt="2022-06-20T05:34:41.234" v="333"/>
          <ac:picMkLst>
            <pc:docMk/>
            <pc:sldMk cId="3157223377" sldId="274"/>
            <ac:picMk id="116" creationId="{380437CC-1CEA-A42B-EF44-139971ADEB31}"/>
          </ac:picMkLst>
        </pc:picChg>
        <pc:picChg chg="add del">
          <ac:chgData name="Kshitij Srivastava" userId="9ca786a045148134" providerId="Windows Live" clId="Web-{F13A218D-82EF-4F0F-9D6A-3B514F7F381C}" dt="2022-06-20T05:34:41.234" v="332"/>
          <ac:picMkLst>
            <pc:docMk/>
            <pc:sldMk cId="3157223377" sldId="274"/>
            <ac:picMk id="118" creationId="{68500CE8-4D00-BC92-804A-B3901B8EA260}"/>
          </ac:picMkLst>
        </pc:picChg>
        <pc:cxnChg chg="add mod">
          <ac:chgData name="Kshitij Srivastava" userId="9ca786a045148134" providerId="Windows Live" clId="Web-{F13A218D-82EF-4F0F-9D6A-3B514F7F381C}" dt="2022-06-20T05:29:23.991" v="171" actId="1076"/>
          <ac:cxnSpMkLst>
            <pc:docMk/>
            <pc:sldMk cId="3157223377" sldId="274"/>
            <ac:cxnSpMk id="17" creationId="{A2AF13E2-1641-4FD3-CCA7-532668E6DE53}"/>
          </ac:cxnSpMkLst>
        </pc:cxnChg>
        <pc:cxnChg chg="add mod">
          <ac:chgData name="Kshitij Srivastava" userId="9ca786a045148134" providerId="Windows Live" clId="Web-{F13A218D-82EF-4F0F-9D6A-3B514F7F381C}" dt="2022-06-20T05:29:23.991" v="172" actId="1076"/>
          <ac:cxnSpMkLst>
            <pc:docMk/>
            <pc:sldMk cId="3157223377" sldId="274"/>
            <ac:cxnSpMk id="19" creationId="{FBD09EC1-D505-1828-98A3-6AC49E294B9C}"/>
          </ac:cxnSpMkLst>
        </pc:cxnChg>
        <pc:cxnChg chg="add mod">
          <ac:chgData name="Kshitij Srivastava" userId="9ca786a045148134" providerId="Windows Live" clId="Web-{F13A218D-82EF-4F0F-9D6A-3B514F7F381C}" dt="2022-06-20T05:29:23.991" v="173" actId="1076"/>
          <ac:cxnSpMkLst>
            <pc:docMk/>
            <pc:sldMk cId="3157223377" sldId="274"/>
            <ac:cxnSpMk id="21" creationId="{BA2AFBED-1DE4-18BA-C0C1-23DA2C9B35FE}"/>
          </ac:cxnSpMkLst>
        </pc:cxnChg>
        <pc:cxnChg chg="add mod">
          <ac:chgData name="Kshitij Srivastava" userId="9ca786a045148134" providerId="Windows Live" clId="Web-{F13A218D-82EF-4F0F-9D6A-3B514F7F381C}" dt="2022-06-20T05:29:24.007" v="174" actId="1076"/>
          <ac:cxnSpMkLst>
            <pc:docMk/>
            <pc:sldMk cId="3157223377" sldId="274"/>
            <ac:cxnSpMk id="23" creationId="{226BCFBD-E8F3-97C7-345E-F704899024BE}"/>
          </ac:cxnSpMkLst>
        </pc:cxnChg>
        <pc:cxnChg chg="add mod">
          <ac:chgData name="Kshitij Srivastava" userId="9ca786a045148134" providerId="Windows Live" clId="Web-{F13A218D-82EF-4F0F-9D6A-3B514F7F381C}" dt="2022-06-20T05:29:24.007" v="175" actId="1076"/>
          <ac:cxnSpMkLst>
            <pc:docMk/>
            <pc:sldMk cId="3157223377" sldId="274"/>
            <ac:cxnSpMk id="25" creationId="{47928578-AA64-6194-7EE2-29045BB37B40}"/>
          </ac:cxnSpMkLst>
        </pc:cxnChg>
        <pc:cxnChg chg="add mod">
          <ac:chgData name="Kshitij Srivastava" userId="9ca786a045148134" providerId="Windows Live" clId="Web-{F13A218D-82EF-4F0F-9D6A-3B514F7F381C}" dt="2022-06-20T05:29:24.023" v="176" actId="1076"/>
          <ac:cxnSpMkLst>
            <pc:docMk/>
            <pc:sldMk cId="3157223377" sldId="274"/>
            <ac:cxnSpMk id="27" creationId="{B8305347-BAC3-4F0C-AD39-50F524878404}"/>
          </ac:cxnSpMkLst>
        </pc:cxnChg>
        <pc:cxnChg chg="add mod">
          <ac:chgData name="Kshitij Srivastava" userId="9ca786a045148134" providerId="Windows Live" clId="Web-{F13A218D-82EF-4F0F-9D6A-3B514F7F381C}" dt="2022-06-20T05:29:24.023" v="177" actId="1076"/>
          <ac:cxnSpMkLst>
            <pc:docMk/>
            <pc:sldMk cId="3157223377" sldId="274"/>
            <ac:cxnSpMk id="29" creationId="{3A6A04DF-CC2B-BEAA-EF71-2B8530B3FB36}"/>
          </ac:cxnSpMkLst>
        </pc:cxnChg>
        <pc:cxnChg chg="add mod">
          <ac:chgData name="Kshitij Srivastava" userId="9ca786a045148134" providerId="Windows Live" clId="Web-{F13A218D-82EF-4F0F-9D6A-3B514F7F381C}" dt="2022-06-20T05:29:24.038" v="179" actId="1076"/>
          <ac:cxnSpMkLst>
            <pc:docMk/>
            <pc:sldMk cId="3157223377" sldId="274"/>
            <ac:cxnSpMk id="33" creationId="{63989C5D-E260-F044-3BDF-6A2D5CBA8F76}"/>
          </ac:cxnSpMkLst>
        </pc:cxnChg>
        <pc:cxnChg chg="add mod">
          <ac:chgData name="Kshitij Srivastava" userId="9ca786a045148134" providerId="Windows Live" clId="Web-{F13A218D-82EF-4F0F-9D6A-3B514F7F381C}" dt="2022-06-20T05:29:24.054" v="181" actId="1076"/>
          <ac:cxnSpMkLst>
            <pc:docMk/>
            <pc:sldMk cId="3157223377" sldId="274"/>
            <ac:cxnSpMk id="37" creationId="{0E5DF7C2-D101-9899-9999-FF16AE17F1F0}"/>
          </ac:cxnSpMkLst>
        </pc:cxnChg>
        <pc:cxnChg chg="add mod">
          <ac:chgData name="Kshitij Srivastava" userId="9ca786a045148134" providerId="Windows Live" clId="Web-{F13A218D-82EF-4F0F-9D6A-3B514F7F381C}" dt="2022-06-20T05:29:24.069" v="183" actId="1076"/>
          <ac:cxnSpMkLst>
            <pc:docMk/>
            <pc:sldMk cId="3157223377" sldId="274"/>
            <ac:cxnSpMk id="41" creationId="{4DB059D9-0F69-335D-39FA-D05D056DCEF9}"/>
          </ac:cxnSpMkLst>
        </pc:cxnChg>
        <pc:cxnChg chg="add mod">
          <ac:chgData name="Kshitij Srivastava" userId="9ca786a045148134" providerId="Windows Live" clId="Web-{F13A218D-82EF-4F0F-9D6A-3B514F7F381C}" dt="2022-06-20T05:29:24.101" v="186" actId="1076"/>
          <ac:cxnSpMkLst>
            <pc:docMk/>
            <pc:sldMk cId="3157223377" sldId="274"/>
            <ac:cxnSpMk id="47" creationId="{22C150A1-1F27-211D-7F46-6AFCE9EF804C}"/>
          </ac:cxnSpMkLst>
        </pc:cxnChg>
        <pc:cxnChg chg="add mod">
          <ac:chgData name="Kshitij Srivastava" userId="9ca786a045148134" providerId="Windows Live" clId="Web-{F13A218D-82EF-4F0F-9D6A-3B514F7F381C}" dt="2022-06-20T05:29:24.116" v="188" actId="1076"/>
          <ac:cxnSpMkLst>
            <pc:docMk/>
            <pc:sldMk cId="3157223377" sldId="274"/>
            <ac:cxnSpMk id="51" creationId="{2587937E-DED6-705C-F79D-07B517038DF6}"/>
          </ac:cxnSpMkLst>
        </pc:cxnChg>
        <pc:cxnChg chg="add mod">
          <ac:chgData name="Kshitij Srivastava" userId="9ca786a045148134" providerId="Windows Live" clId="Web-{F13A218D-82EF-4F0F-9D6A-3B514F7F381C}" dt="2022-06-20T05:29:24.132" v="190" actId="1076"/>
          <ac:cxnSpMkLst>
            <pc:docMk/>
            <pc:sldMk cId="3157223377" sldId="274"/>
            <ac:cxnSpMk id="55" creationId="{60E3AEBB-5859-23BB-4368-014798B6C5E3}"/>
          </ac:cxnSpMkLst>
        </pc:cxnChg>
        <pc:cxnChg chg="add mod">
          <ac:chgData name="Kshitij Srivastava" userId="9ca786a045148134" providerId="Windows Live" clId="Web-{F13A218D-82EF-4F0F-9D6A-3B514F7F381C}" dt="2022-06-20T05:29:24.148" v="193" actId="1076"/>
          <ac:cxnSpMkLst>
            <pc:docMk/>
            <pc:sldMk cId="3157223377" sldId="274"/>
            <ac:cxnSpMk id="61" creationId="{E38FAE33-5EBF-46B2-DF55-CA36A1F5FFCE}"/>
          </ac:cxnSpMkLst>
        </pc:cxnChg>
        <pc:cxnChg chg="add mod">
          <ac:chgData name="Kshitij Srivastava" userId="9ca786a045148134" providerId="Windows Live" clId="Web-{F13A218D-82EF-4F0F-9D6A-3B514F7F381C}" dt="2022-06-20T05:29:24.163" v="195" actId="1076"/>
          <ac:cxnSpMkLst>
            <pc:docMk/>
            <pc:sldMk cId="3157223377" sldId="274"/>
            <ac:cxnSpMk id="65" creationId="{FADC338A-0EB1-284F-6F22-360A74354CC3}"/>
          </ac:cxnSpMkLst>
        </pc:cxnChg>
        <pc:cxnChg chg="add mod">
          <ac:chgData name="Kshitij Srivastava" userId="9ca786a045148134" providerId="Windows Live" clId="Web-{F13A218D-82EF-4F0F-9D6A-3B514F7F381C}" dt="2022-06-20T05:29:24.179" v="197" actId="1076"/>
          <ac:cxnSpMkLst>
            <pc:docMk/>
            <pc:sldMk cId="3157223377" sldId="274"/>
            <ac:cxnSpMk id="69" creationId="{0A9AFF99-A893-DA0B-3DE1-069035D0F362}"/>
          </ac:cxnSpMkLst>
        </pc:cxnChg>
        <pc:cxnChg chg="add mod">
          <ac:chgData name="Kshitij Srivastava" userId="9ca786a045148134" providerId="Windows Live" clId="Web-{F13A218D-82EF-4F0F-9D6A-3B514F7F381C}" dt="2022-06-20T05:29:24.210" v="200" actId="1076"/>
          <ac:cxnSpMkLst>
            <pc:docMk/>
            <pc:sldMk cId="3157223377" sldId="274"/>
            <ac:cxnSpMk id="75" creationId="{EFA5E3B9-20E5-6D1A-7303-6D6FB4753A64}"/>
          </ac:cxnSpMkLst>
        </pc:cxnChg>
        <pc:cxnChg chg="add mod">
          <ac:chgData name="Kshitij Srivastava" userId="9ca786a045148134" providerId="Windows Live" clId="Web-{F13A218D-82EF-4F0F-9D6A-3B514F7F381C}" dt="2022-06-20T05:29:24.210" v="202" actId="1076"/>
          <ac:cxnSpMkLst>
            <pc:docMk/>
            <pc:sldMk cId="3157223377" sldId="274"/>
            <ac:cxnSpMk id="79" creationId="{BE67B638-D8A4-B6E5-3584-5B4EBCB4F1A6}"/>
          </ac:cxnSpMkLst>
        </pc:cxnChg>
        <pc:cxnChg chg="add mod">
          <ac:chgData name="Kshitij Srivastava" userId="9ca786a045148134" providerId="Windows Live" clId="Web-{F13A218D-82EF-4F0F-9D6A-3B514F7F381C}" dt="2022-06-20T05:29:24.226" v="204" actId="1076"/>
          <ac:cxnSpMkLst>
            <pc:docMk/>
            <pc:sldMk cId="3157223377" sldId="274"/>
            <ac:cxnSpMk id="83" creationId="{499CF40E-A7B9-C458-C431-C3757A72F876}"/>
          </ac:cxnSpMkLst>
        </pc:cxnChg>
        <pc:cxnChg chg="add mod">
          <ac:chgData name="Kshitij Srivastava" userId="9ca786a045148134" providerId="Windows Live" clId="Web-{F13A218D-82EF-4F0F-9D6A-3B514F7F381C}" dt="2022-06-20T05:29:24.257" v="207" actId="1076"/>
          <ac:cxnSpMkLst>
            <pc:docMk/>
            <pc:sldMk cId="3157223377" sldId="274"/>
            <ac:cxnSpMk id="89" creationId="{014924DE-DAA2-E7D0-0AE9-10777FEB2491}"/>
          </ac:cxnSpMkLst>
        </pc:cxnChg>
        <pc:cxnChg chg="add mod">
          <ac:chgData name="Kshitij Srivastava" userId="9ca786a045148134" providerId="Windows Live" clId="Web-{F13A218D-82EF-4F0F-9D6A-3B514F7F381C}" dt="2022-06-20T05:29:24.273" v="209" actId="1076"/>
          <ac:cxnSpMkLst>
            <pc:docMk/>
            <pc:sldMk cId="3157223377" sldId="274"/>
            <ac:cxnSpMk id="93" creationId="{DBCCB6BD-5F93-BBEE-A361-77E7AF8DB396}"/>
          </ac:cxnSpMkLst>
        </pc:cxnChg>
        <pc:cxnChg chg="add mod">
          <ac:chgData name="Kshitij Srivastava" userId="9ca786a045148134" providerId="Windows Live" clId="Web-{F13A218D-82EF-4F0F-9D6A-3B514F7F381C}" dt="2022-06-20T05:29:24.288" v="211" actId="1076"/>
          <ac:cxnSpMkLst>
            <pc:docMk/>
            <pc:sldMk cId="3157223377" sldId="274"/>
            <ac:cxnSpMk id="97" creationId="{74F5A038-5DE6-9BF3-E1F5-5A21409A4F8F}"/>
          </ac:cxnSpMkLst>
        </pc:cxnChg>
        <pc:cxnChg chg="add del">
          <ac:chgData name="Kshitij Srivastava" userId="9ca786a045148134" providerId="Windows Live" clId="Web-{F13A218D-82EF-4F0F-9D6A-3B514F7F381C}" dt="2022-06-20T05:34:41.234" v="331"/>
          <ac:cxnSpMkLst>
            <pc:docMk/>
            <pc:sldMk cId="3157223377" sldId="274"/>
            <ac:cxnSpMk id="120" creationId="{42EF3AFE-F6B1-FBEF-FC8E-7082F805B985}"/>
          </ac:cxnSpMkLst>
        </pc:cxnChg>
        <pc:cxnChg chg="add del">
          <ac:chgData name="Kshitij Srivastava" userId="9ca786a045148134" providerId="Windows Live" clId="Web-{F13A218D-82EF-4F0F-9D6A-3B514F7F381C}" dt="2022-06-20T05:34:41.234" v="330"/>
          <ac:cxnSpMkLst>
            <pc:docMk/>
            <pc:sldMk cId="3157223377" sldId="274"/>
            <ac:cxnSpMk id="122" creationId="{B6511358-5F94-34AD-99B8-3C75E4EB21CF}"/>
          </ac:cxnSpMkLst>
        </pc:cxnChg>
        <pc:cxnChg chg="add del">
          <ac:chgData name="Kshitij Srivastava" userId="9ca786a045148134" providerId="Windows Live" clId="Web-{F13A218D-82EF-4F0F-9D6A-3B514F7F381C}" dt="2022-06-20T05:34:41.234" v="329"/>
          <ac:cxnSpMkLst>
            <pc:docMk/>
            <pc:sldMk cId="3157223377" sldId="274"/>
            <ac:cxnSpMk id="124" creationId="{24616559-B4C8-85C8-7B4B-7B5076BDC28B}"/>
          </ac:cxnSpMkLst>
        </pc:cxnChg>
        <pc:cxnChg chg="add del">
          <ac:chgData name="Kshitij Srivastava" userId="9ca786a045148134" providerId="Windows Live" clId="Web-{F13A218D-82EF-4F0F-9D6A-3B514F7F381C}" dt="2022-06-20T05:34:41.234" v="328"/>
          <ac:cxnSpMkLst>
            <pc:docMk/>
            <pc:sldMk cId="3157223377" sldId="274"/>
            <ac:cxnSpMk id="126" creationId="{5ADEE43B-FFB9-1BD8-E3EA-7F7027B69C89}"/>
          </ac:cxnSpMkLst>
        </pc:cxnChg>
        <pc:cxnChg chg="add del">
          <ac:chgData name="Kshitij Srivastava" userId="9ca786a045148134" providerId="Windows Live" clId="Web-{F13A218D-82EF-4F0F-9D6A-3B514F7F381C}" dt="2022-06-20T05:34:41.234" v="327"/>
          <ac:cxnSpMkLst>
            <pc:docMk/>
            <pc:sldMk cId="3157223377" sldId="274"/>
            <ac:cxnSpMk id="128" creationId="{2B1F8844-60E7-B522-0DAA-2A0FAE853CAA}"/>
          </ac:cxnSpMkLst>
        </pc:cxnChg>
        <pc:cxnChg chg="add del">
          <ac:chgData name="Kshitij Srivastava" userId="9ca786a045148134" providerId="Windows Live" clId="Web-{F13A218D-82EF-4F0F-9D6A-3B514F7F381C}" dt="2022-06-20T05:34:41.234" v="326"/>
          <ac:cxnSpMkLst>
            <pc:docMk/>
            <pc:sldMk cId="3157223377" sldId="274"/>
            <ac:cxnSpMk id="130" creationId="{59BD442A-8548-7A1D-4A0F-9C412C850F33}"/>
          </ac:cxnSpMkLst>
        </pc:cxnChg>
        <pc:cxnChg chg="add del">
          <ac:chgData name="Kshitij Srivastava" userId="9ca786a045148134" providerId="Windows Live" clId="Web-{F13A218D-82EF-4F0F-9D6A-3B514F7F381C}" dt="2022-06-20T05:34:41.234" v="325"/>
          <ac:cxnSpMkLst>
            <pc:docMk/>
            <pc:sldMk cId="3157223377" sldId="274"/>
            <ac:cxnSpMk id="132" creationId="{9AA6C857-0057-06D8-F8F5-CA263E3DD0BA}"/>
          </ac:cxnSpMkLst>
        </pc:cxnChg>
        <pc:cxnChg chg="add del">
          <ac:chgData name="Kshitij Srivastava" userId="9ca786a045148134" providerId="Windows Live" clId="Web-{F13A218D-82EF-4F0F-9D6A-3B514F7F381C}" dt="2022-06-20T05:34:41.234" v="323"/>
          <ac:cxnSpMkLst>
            <pc:docMk/>
            <pc:sldMk cId="3157223377" sldId="274"/>
            <ac:cxnSpMk id="136" creationId="{2405AE9F-C54A-94F2-CBA1-9FEFE35FAD1B}"/>
          </ac:cxnSpMkLst>
        </pc:cxnChg>
        <pc:cxnChg chg="add del">
          <ac:chgData name="Kshitij Srivastava" userId="9ca786a045148134" providerId="Windows Live" clId="Web-{F13A218D-82EF-4F0F-9D6A-3B514F7F381C}" dt="2022-06-20T05:34:41.234" v="321"/>
          <ac:cxnSpMkLst>
            <pc:docMk/>
            <pc:sldMk cId="3157223377" sldId="274"/>
            <ac:cxnSpMk id="140" creationId="{3DDA957E-15FB-338E-A7D5-36E0DAD8A180}"/>
          </ac:cxnSpMkLst>
        </pc:cxnChg>
        <pc:cxnChg chg="add del">
          <ac:chgData name="Kshitij Srivastava" userId="9ca786a045148134" providerId="Windows Live" clId="Web-{F13A218D-82EF-4F0F-9D6A-3B514F7F381C}" dt="2022-06-20T05:34:41.234" v="319"/>
          <ac:cxnSpMkLst>
            <pc:docMk/>
            <pc:sldMk cId="3157223377" sldId="274"/>
            <ac:cxnSpMk id="144" creationId="{4C1B0E94-9748-6EDE-C81C-FB21FDD5FBE2}"/>
          </ac:cxnSpMkLst>
        </pc:cxnChg>
        <pc:cxnChg chg="add del">
          <ac:chgData name="Kshitij Srivastava" userId="9ca786a045148134" providerId="Windows Live" clId="Web-{F13A218D-82EF-4F0F-9D6A-3B514F7F381C}" dt="2022-06-20T05:34:41.234" v="316"/>
          <ac:cxnSpMkLst>
            <pc:docMk/>
            <pc:sldMk cId="3157223377" sldId="274"/>
            <ac:cxnSpMk id="150" creationId="{B2B4ED93-5990-D21D-1AB2-78540C834E48}"/>
          </ac:cxnSpMkLst>
        </pc:cxnChg>
        <pc:cxnChg chg="add del">
          <ac:chgData name="Kshitij Srivastava" userId="9ca786a045148134" providerId="Windows Live" clId="Web-{F13A218D-82EF-4F0F-9D6A-3B514F7F381C}" dt="2022-06-20T05:34:41.218" v="314"/>
          <ac:cxnSpMkLst>
            <pc:docMk/>
            <pc:sldMk cId="3157223377" sldId="274"/>
            <ac:cxnSpMk id="154" creationId="{06302F99-A866-33D0-1510-437E26FF08C1}"/>
          </ac:cxnSpMkLst>
        </pc:cxnChg>
        <pc:cxnChg chg="add del">
          <ac:chgData name="Kshitij Srivastava" userId="9ca786a045148134" providerId="Windows Live" clId="Web-{F13A218D-82EF-4F0F-9D6A-3B514F7F381C}" dt="2022-06-20T05:34:41.218" v="312"/>
          <ac:cxnSpMkLst>
            <pc:docMk/>
            <pc:sldMk cId="3157223377" sldId="274"/>
            <ac:cxnSpMk id="158" creationId="{7259B697-0532-3B77-2B26-C0A9A62EC8ED}"/>
          </ac:cxnSpMkLst>
        </pc:cxnChg>
        <pc:cxnChg chg="add del">
          <ac:chgData name="Kshitij Srivastava" userId="9ca786a045148134" providerId="Windows Live" clId="Web-{F13A218D-82EF-4F0F-9D6A-3B514F7F381C}" dt="2022-06-20T05:34:41.218" v="309"/>
          <ac:cxnSpMkLst>
            <pc:docMk/>
            <pc:sldMk cId="3157223377" sldId="274"/>
            <ac:cxnSpMk id="164" creationId="{3CB7A2DA-6F81-0864-7668-1924E54E0443}"/>
          </ac:cxnSpMkLst>
        </pc:cxnChg>
        <pc:cxnChg chg="add del">
          <ac:chgData name="Kshitij Srivastava" userId="9ca786a045148134" providerId="Windows Live" clId="Web-{F13A218D-82EF-4F0F-9D6A-3B514F7F381C}" dt="2022-06-20T05:34:41.218" v="307"/>
          <ac:cxnSpMkLst>
            <pc:docMk/>
            <pc:sldMk cId="3157223377" sldId="274"/>
            <ac:cxnSpMk id="168" creationId="{1CC6A2A5-9DBB-A297-8687-A97910B5EC2F}"/>
          </ac:cxnSpMkLst>
        </pc:cxnChg>
        <pc:cxnChg chg="add del">
          <ac:chgData name="Kshitij Srivastava" userId="9ca786a045148134" providerId="Windows Live" clId="Web-{F13A218D-82EF-4F0F-9D6A-3B514F7F381C}" dt="2022-06-20T05:34:41.218" v="305"/>
          <ac:cxnSpMkLst>
            <pc:docMk/>
            <pc:sldMk cId="3157223377" sldId="274"/>
            <ac:cxnSpMk id="172" creationId="{35811926-0D91-1EB8-2149-91CDE5125C3F}"/>
          </ac:cxnSpMkLst>
        </pc:cxnChg>
        <pc:cxnChg chg="add del">
          <ac:chgData name="Kshitij Srivastava" userId="9ca786a045148134" providerId="Windows Live" clId="Web-{F13A218D-82EF-4F0F-9D6A-3B514F7F381C}" dt="2022-06-20T05:34:41.218" v="302"/>
          <ac:cxnSpMkLst>
            <pc:docMk/>
            <pc:sldMk cId="3157223377" sldId="274"/>
            <ac:cxnSpMk id="178" creationId="{BAB2499C-ACB1-721B-C78B-E167E85E9F9C}"/>
          </ac:cxnSpMkLst>
        </pc:cxnChg>
        <pc:cxnChg chg="add del">
          <ac:chgData name="Kshitij Srivastava" userId="9ca786a045148134" providerId="Windows Live" clId="Web-{F13A218D-82EF-4F0F-9D6A-3B514F7F381C}" dt="2022-06-20T05:34:41.218" v="300"/>
          <ac:cxnSpMkLst>
            <pc:docMk/>
            <pc:sldMk cId="3157223377" sldId="274"/>
            <ac:cxnSpMk id="182" creationId="{1F34A7D0-B99E-2F84-9FB6-C2B216AEE7A3}"/>
          </ac:cxnSpMkLst>
        </pc:cxnChg>
        <pc:cxnChg chg="add del">
          <ac:chgData name="Kshitij Srivastava" userId="9ca786a045148134" providerId="Windows Live" clId="Web-{F13A218D-82EF-4F0F-9D6A-3B514F7F381C}" dt="2022-06-20T05:34:41.218" v="298"/>
          <ac:cxnSpMkLst>
            <pc:docMk/>
            <pc:sldMk cId="3157223377" sldId="274"/>
            <ac:cxnSpMk id="186" creationId="{32ECD9CE-AE36-3AC4-55B5-6EE9B31BAFF5}"/>
          </ac:cxnSpMkLst>
        </pc:cxnChg>
        <pc:cxnChg chg="add del">
          <ac:chgData name="Kshitij Srivastava" userId="9ca786a045148134" providerId="Windows Live" clId="Web-{F13A218D-82EF-4F0F-9D6A-3B514F7F381C}" dt="2022-06-20T05:34:41.218" v="295"/>
          <ac:cxnSpMkLst>
            <pc:docMk/>
            <pc:sldMk cId="3157223377" sldId="274"/>
            <ac:cxnSpMk id="192" creationId="{623D8C56-24BF-BE60-FE58-103D85D8B8E5}"/>
          </ac:cxnSpMkLst>
        </pc:cxnChg>
        <pc:cxnChg chg="add del">
          <ac:chgData name="Kshitij Srivastava" userId="9ca786a045148134" providerId="Windows Live" clId="Web-{F13A218D-82EF-4F0F-9D6A-3B514F7F381C}" dt="2022-06-20T05:34:41.218" v="293"/>
          <ac:cxnSpMkLst>
            <pc:docMk/>
            <pc:sldMk cId="3157223377" sldId="274"/>
            <ac:cxnSpMk id="196" creationId="{28FE4FFA-B0AE-36F2-468F-3B460D9E704E}"/>
          </ac:cxnSpMkLst>
        </pc:cxnChg>
        <pc:cxnChg chg="add del">
          <ac:chgData name="Kshitij Srivastava" userId="9ca786a045148134" providerId="Windows Live" clId="Web-{F13A218D-82EF-4F0F-9D6A-3B514F7F381C}" dt="2022-06-20T05:34:41.218" v="291"/>
          <ac:cxnSpMkLst>
            <pc:docMk/>
            <pc:sldMk cId="3157223377" sldId="274"/>
            <ac:cxnSpMk id="200" creationId="{AE34AADB-FEA5-24E8-257B-C326F9FDB045}"/>
          </ac:cxnSpMkLst>
        </pc:cxnChg>
      </pc:sldChg>
      <pc:sldChg chg="addSp delSp modSp new mod modClrScheme chgLayout">
        <pc:chgData name="Kshitij Srivastava" userId="9ca786a045148134" providerId="Windows Live" clId="Web-{F13A218D-82EF-4F0F-9D6A-3B514F7F381C}" dt="2022-06-20T06:18:10.003" v="761"/>
        <pc:sldMkLst>
          <pc:docMk/>
          <pc:sldMk cId="978614327" sldId="275"/>
        </pc:sldMkLst>
        <pc:spChg chg="del">
          <ac:chgData name="Kshitij Srivastava" userId="9ca786a045148134" providerId="Windows Live" clId="Web-{F13A218D-82EF-4F0F-9D6A-3B514F7F381C}" dt="2022-06-20T05:38:54.803" v="427"/>
          <ac:spMkLst>
            <pc:docMk/>
            <pc:sldMk cId="978614327" sldId="275"/>
            <ac:spMk id="2" creationId="{D76DFCE0-532C-4912-DD1F-E81196706361}"/>
          </ac:spMkLst>
        </pc:spChg>
        <pc:spChg chg="add">
          <ac:chgData name="Kshitij Srivastava" userId="9ca786a045148134" providerId="Windows Live" clId="Web-{F13A218D-82EF-4F0F-9D6A-3B514F7F381C}" dt="2022-06-20T05:36:32.924" v="340"/>
          <ac:spMkLst>
            <pc:docMk/>
            <pc:sldMk cId="978614327" sldId="275"/>
            <ac:spMk id="15" creationId="{727C0514-C941-FBF3-A1E5-E65437534009}"/>
          </ac:spMkLst>
        </pc:spChg>
        <pc:spChg chg="add">
          <ac:chgData name="Kshitij Srivastava" userId="9ca786a045148134" providerId="Windows Live" clId="Web-{F13A218D-82EF-4F0F-9D6A-3B514F7F381C}" dt="2022-06-20T05:36:32.924" v="340"/>
          <ac:spMkLst>
            <pc:docMk/>
            <pc:sldMk cId="978614327" sldId="275"/>
            <ac:spMk id="17" creationId="{9377D80D-CB06-60E7-16E9-215BE3203037}"/>
          </ac:spMkLst>
        </pc:spChg>
        <pc:spChg chg="add">
          <ac:chgData name="Kshitij Srivastava" userId="9ca786a045148134" providerId="Windows Live" clId="Web-{F13A218D-82EF-4F0F-9D6A-3B514F7F381C}" dt="2022-06-20T05:36:32.924" v="340"/>
          <ac:spMkLst>
            <pc:docMk/>
            <pc:sldMk cId="978614327" sldId="275"/>
            <ac:spMk id="19" creationId="{84E0EBD5-AB55-A605-0AC2-415910CD1A35}"/>
          </ac:spMkLst>
        </pc:spChg>
        <pc:spChg chg="add">
          <ac:chgData name="Kshitij Srivastava" userId="9ca786a045148134" providerId="Windows Live" clId="Web-{F13A218D-82EF-4F0F-9D6A-3B514F7F381C}" dt="2022-06-20T05:36:32.924" v="340"/>
          <ac:spMkLst>
            <pc:docMk/>
            <pc:sldMk cId="978614327" sldId="275"/>
            <ac:spMk id="21" creationId="{8D09F00B-B20A-5BF9-BF25-2D0E1C4B750B}"/>
          </ac:spMkLst>
        </pc:spChg>
        <pc:spChg chg="add">
          <ac:chgData name="Kshitij Srivastava" userId="9ca786a045148134" providerId="Windows Live" clId="Web-{F13A218D-82EF-4F0F-9D6A-3B514F7F381C}" dt="2022-06-20T05:36:32.924" v="340"/>
          <ac:spMkLst>
            <pc:docMk/>
            <pc:sldMk cId="978614327" sldId="275"/>
            <ac:spMk id="22" creationId="{2A35B070-F568-F5A2-7661-D4B2C4DE59BF}"/>
          </ac:spMkLst>
        </pc:spChg>
        <pc:spChg chg="add">
          <ac:chgData name="Kshitij Srivastava" userId="9ca786a045148134" providerId="Windows Live" clId="Web-{F13A218D-82EF-4F0F-9D6A-3B514F7F381C}" dt="2022-06-20T05:36:32.924" v="340"/>
          <ac:spMkLst>
            <pc:docMk/>
            <pc:sldMk cId="978614327" sldId="275"/>
            <ac:spMk id="24" creationId="{BBB0E94C-96EC-1117-0FFD-F8BF07504FAE}"/>
          </ac:spMkLst>
        </pc:spChg>
        <pc:spChg chg="add">
          <ac:chgData name="Kshitij Srivastava" userId="9ca786a045148134" providerId="Windows Live" clId="Web-{F13A218D-82EF-4F0F-9D6A-3B514F7F381C}" dt="2022-06-20T05:36:32.924" v="340"/>
          <ac:spMkLst>
            <pc:docMk/>
            <pc:sldMk cId="978614327" sldId="275"/>
            <ac:spMk id="26" creationId="{7F69CC0D-139B-08A2-8918-C46A7FAAC248}"/>
          </ac:spMkLst>
        </pc:spChg>
        <pc:spChg chg="add">
          <ac:chgData name="Kshitij Srivastava" userId="9ca786a045148134" providerId="Windows Live" clId="Web-{F13A218D-82EF-4F0F-9D6A-3B514F7F381C}" dt="2022-06-20T05:36:32.924" v="340"/>
          <ac:spMkLst>
            <pc:docMk/>
            <pc:sldMk cId="978614327" sldId="275"/>
            <ac:spMk id="28" creationId="{C918CF3A-381B-7A74-7E57-6E1E0EE6F566}"/>
          </ac:spMkLst>
        </pc:spChg>
        <pc:spChg chg="add">
          <ac:chgData name="Kshitij Srivastava" userId="9ca786a045148134" providerId="Windows Live" clId="Web-{F13A218D-82EF-4F0F-9D6A-3B514F7F381C}" dt="2022-06-20T05:36:32.924" v="340"/>
          <ac:spMkLst>
            <pc:docMk/>
            <pc:sldMk cId="978614327" sldId="275"/>
            <ac:spMk id="29" creationId="{1CBCBF2B-C6C9-86F4-3692-2F1251F507FD}"/>
          </ac:spMkLst>
        </pc:spChg>
        <pc:spChg chg="add">
          <ac:chgData name="Kshitij Srivastava" userId="9ca786a045148134" providerId="Windows Live" clId="Web-{F13A218D-82EF-4F0F-9D6A-3B514F7F381C}" dt="2022-06-20T05:36:32.924" v="340"/>
          <ac:spMkLst>
            <pc:docMk/>
            <pc:sldMk cId="978614327" sldId="275"/>
            <ac:spMk id="31" creationId="{ADB601C5-16B0-D113-6475-D9109F5B4CB7}"/>
          </ac:spMkLst>
        </pc:spChg>
        <pc:spChg chg="add">
          <ac:chgData name="Kshitij Srivastava" userId="9ca786a045148134" providerId="Windows Live" clId="Web-{F13A218D-82EF-4F0F-9D6A-3B514F7F381C}" dt="2022-06-20T05:36:32.924" v="340"/>
          <ac:spMkLst>
            <pc:docMk/>
            <pc:sldMk cId="978614327" sldId="275"/>
            <ac:spMk id="33" creationId="{5F6A7C95-9282-7F1B-9F27-F9E012D878F8}"/>
          </ac:spMkLst>
        </pc:spChg>
        <pc:spChg chg="add">
          <ac:chgData name="Kshitij Srivastava" userId="9ca786a045148134" providerId="Windows Live" clId="Web-{F13A218D-82EF-4F0F-9D6A-3B514F7F381C}" dt="2022-06-20T05:36:32.924" v="340"/>
          <ac:spMkLst>
            <pc:docMk/>
            <pc:sldMk cId="978614327" sldId="275"/>
            <ac:spMk id="35" creationId="{2916AF89-F0A9-9B41-405E-6AAEEB871219}"/>
          </ac:spMkLst>
        </pc:spChg>
        <pc:spChg chg="add">
          <ac:chgData name="Kshitij Srivastava" userId="9ca786a045148134" providerId="Windows Live" clId="Web-{F13A218D-82EF-4F0F-9D6A-3B514F7F381C}" dt="2022-06-20T05:36:32.924" v="340"/>
          <ac:spMkLst>
            <pc:docMk/>
            <pc:sldMk cId="978614327" sldId="275"/>
            <ac:spMk id="36" creationId="{107DF73A-0D56-7302-A4DA-F892AA947023}"/>
          </ac:spMkLst>
        </pc:spChg>
        <pc:spChg chg="add">
          <ac:chgData name="Kshitij Srivastava" userId="9ca786a045148134" providerId="Windows Live" clId="Web-{F13A218D-82EF-4F0F-9D6A-3B514F7F381C}" dt="2022-06-20T05:36:32.924" v="340"/>
          <ac:spMkLst>
            <pc:docMk/>
            <pc:sldMk cId="978614327" sldId="275"/>
            <ac:spMk id="38" creationId="{9E62D45E-0356-5F19-F9EF-1464E7F0BFA9}"/>
          </ac:spMkLst>
        </pc:spChg>
        <pc:spChg chg="add">
          <ac:chgData name="Kshitij Srivastava" userId="9ca786a045148134" providerId="Windows Live" clId="Web-{F13A218D-82EF-4F0F-9D6A-3B514F7F381C}" dt="2022-06-20T05:36:32.924" v="340"/>
          <ac:spMkLst>
            <pc:docMk/>
            <pc:sldMk cId="978614327" sldId="275"/>
            <ac:spMk id="40" creationId="{8AC1F40E-A1B2-09C2-6894-966DECE0E6D5}"/>
          </ac:spMkLst>
        </pc:spChg>
        <pc:spChg chg="add">
          <ac:chgData name="Kshitij Srivastava" userId="9ca786a045148134" providerId="Windows Live" clId="Web-{F13A218D-82EF-4F0F-9D6A-3B514F7F381C}" dt="2022-06-20T05:36:32.924" v="340"/>
          <ac:spMkLst>
            <pc:docMk/>
            <pc:sldMk cId="978614327" sldId="275"/>
            <ac:spMk id="42" creationId="{063E2939-64F3-9466-D473-C8DD6A0769E5}"/>
          </ac:spMkLst>
        </pc:spChg>
        <pc:spChg chg="add">
          <ac:chgData name="Kshitij Srivastava" userId="9ca786a045148134" providerId="Windows Live" clId="Web-{F13A218D-82EF-4F0F-9D6A-3B514F7F381C}" dt="2022-06-20T05:36:32.924" v="340"/>
          <ac:spMkLst>
            <pc:docMk/>
            <pc:sldMk cId="978614327" sldId="275"/>
            <ac:spMk id="43" creationId="{54478069-B93A-18A8-94B1-011EA2F31AD2}"/>
          </ac:spMkLst>
        </pc:spChg>
        <pc:spChg chg="add">
          <ac:chgData name="Kshitij Srivastava" userId="9ca786a045148134" providerId="Windows Live" clId="Web-{F13A218D-82EF-4F0F-9D6A-3B514F7F381C}" dt="2022-06-20T05:36:32.924" v="340"/>
          <ac:spMkLst>
            <pc:docMk/>
            <pc:sldMk cId="978614327" sldId="275"/>
            <ac:spMk id="45" creationId="{8F0DF6B5-04FC-6F83-A392-99856103E4A6}"/>
          </ac:spMkLst>
        </pc:spChg>
        <pc:spChg chg="add">
          <ac:chgData name="Kshitij Srivastava" userId="9ca786a045148134" providerId="Windows Live" clId="Web-{F13A218D-82EF-4F0F-9D6A-3B514F7F381C}" dt="2022-06-20T05:36:32.924" v="340"/>
          <ac:spMkLst>
            <pc:docMk/>
            <pc:sldMk cId="978614327" sldId="275"/>
            <ac:spMk id="47" creationId="{5105185C-9806-D6EE-047D-F6C4D22106EE}"/>
          </ac:spMkLst>
        </pc:spChg>
        <pc:spChg chg="add">
          <ac:chgData name="Kshitij Srivastava" userId="9ca786a045148134" providerId="Windows Live" clId="Web-{F13A218D-82EF-4F0F-9D6A-3B514F7F381C}" dt="2022-06-20T05:36:32.924" v="340"/>
          <ac:spMkLst>
            <pc:docMk/>
            <pc:sldMk cId="978614327" sldId="275"/>
            <ac:spMk id="49" creationId="{394BF98D-EA99-B2F9-1D97-6B1249592739}"/>
          </ac:spMkLst>
        </pc:spChg>
        <pc:spChg chg="add">
          <ac:chgData name="Kshitij Srivastava" userId="9ca786a045148134" providerId="Windows Live" clId="Web-{F13A218D-82EF-4F0F-9D6A-3B514F7F381C}" dt="2022-06-20T05:36:32.924" v="340"/>
          <ac:spMkLst>
            <pc:docMk/>
            <pc:sldMk cId="978614327" sldId="275"/>
            <ac:spMk id="50" creationId="{76A579A3-35CA-92E7-426F-8D58EB2E9F32}"/>
          </ac:spMkLst>
        </pc:spChg>
        <pc:spChg chg="add">
          <ac:chgData name="Kshitij Srivastava" userId="9ca786a045148134" providerId="Windows Live" clId="Web-{F13A218D-82EF-4F0F-9D6A-3B514F7F381C}" dt="2022-06-20T05:36:32.924" v="340"/>
          <ac:spMkLst>
            <pc:docMk/>
            <pc:sldMk cId="978614327" sldId="275"/>
            <ac:spMk id="51" creationId="{7E5A5C53-BFB5-4F66-4298-28E483EDA536}"/>
          </ac:spMkLst>
        </pc:spChg>
        <pc:spChg chg="add">
          <ac:chgData name="Kshitij Srivastava" userId="9ca786a045148134" providerId="Windows Live" clId="Web-{F13A218D-82EF-4F0F-9D6A-3B514F7F381C}" dt="2022-06-20T05:36:32.924" v="340"/>
          <ac:spMkLst>
            <pc:docMk/>
            <pc:sldMk cId="978614327" sldId="275"/>
            <ac:spMk id="52" creationId="{10831D7A-B7A4-B192-C222-D5079E3F3907}"/>
          </ac:spMkLst>
        </pc:spChg>
        <pc:spChg chg="add">
          <ac:chgData name="Kshitij Srivastava" userId="9ca786a045148134" providerId="Windows Live" clId="Web-{F13A218D-82EF-4F0F-9D6A-3B514F7F381C}" dt="2022-06-20T05:36:32.924" v="340"/>
          <ac:spMkLst>
            <pc:docMk/>
            <pc:sldMk cId="978614327" sldId="275"/>
            <ac:spMk id="53" creationId="{4D8B2B63-6264-439D-5018-1FBAA3E8FC50}"/>
          </ac:spMkLst>
        </pc:spChg>
        <pc:spChg chg="add">
          <ac:chgData name="Kshitij Srivastava" userId="9ca786a045148134" providerId="Windows Live" clId="Web-{F13A218D-82EF-4F0F-9D6A-3B514F7F381C}" dt="2022-06-20T05:36:32.924" v="340"/>
          <ac:spMkLst>
            <pc:docMk/>
            <pc:sldMk cId="978614327" sldId="275"/>
            <ac:spMk id="54" creationId="{B9EBB73A-171E-D48C-FFCF-8A7B7E6DB82B}"/>
          </ac:spMkLst>
        </pc:spChg>
        <pc:spChg chg="add">
          <ac:chgData name="Kshitij Srivastava" userId="9ca786a045148134" providerId="Windows Live" clId="Web-{F13A218D-82EF-4F0F-9D6A-3B514F7F381C}" dt="2022-06-20T05:36:32.924" v="340"/>
          <ac:spMkLst>
            <pc:docMk/>
            <pc:sldMk cId="978614327" sldId="275"/>
            <ac:spMk id="56" creationId="{7A98FF27-DB85-75C9-C713-5732F58CE5D9}"/>
          </ac:spMkLst>
        </pc:spChg>
        <pc:spChg chg="add">
          <ac:chgData name="Kshitij Srivastava" userId="9ca786a045148134" providerId="Windows Live" clId="Web-{F13A218D-82EF-4F0F-9D6A-3B514F7F381C}" dt="2022-06-20T05:36:32.924" v="340"/>
          <ac:spMkLst>
            <pc:docMk/>
            <pc:sldMk cId="978614327" sldId="275"/>
            <ac:spMk id="57" creationId="{4E1145B3-B1EF-C0E3-3164-FC778975A8D0}"/>
          </ac:spMkLst>
        </pc:spChg>
        <pc:spChg chg="add mod">
          <ac:chgData name="Kshitij Srivastava" userId="9ca786a045148134" providerId="Windows Live" clId="Web-{F13A218D-82EF-4F0F-9D6A-3B514F7F381C}" dt="2022-06-20T05:49:02.084" v="621" actId="20577"/>
          <ac:spMkLst>
            <pc:docMk/>
            <pc:sldMk cId="978614327" sldId="275"/>
            <ac:spMk id="59" creationId="{9EB88230-69E3-D374-000D-5911FF53BFF0}"/>
          </ac:spMkLst>
        </pc:spChg>
        <pc:picChg chg="add">
          <ac:chgData name="Kshitij Srivastava" userId="9ca786a045148134" providerId="Windows Live" clId="Web-{F13A218D-82EF-4F0F-9D6A-3B514F7F381C}" dt="2022-06-20T05:36:32.924" v="340"/>
          <ac:picMkLst>
            <pc:docMk/>
            <pc:sldMk cId="978614327" sldId="275"/>
            <ac:picMk id="3" creationId="{B360DAB2-B8FF-61AE-1348-336189D763A1}"/>
          </ac:picMkLst>
        </pc:picChg>
        <pc:picChg chg="add">
          <ac:chgData name="Kshitij Srivastava" userId="9ca786a045148134" providerId="Windows Live" clId="Web-{F13A218D-82EF-4F0F-9D6A-3B514F7F381C}" dt="2022-06-20T05:36:32.924" v="340"/>
          <ac:picMkLst>
            <pc:docMk/>
            <pc:sldMk cId="978614327" sldId="275"/>
            <ac:picMk id="4" creationId="{3AD611BB-BD4C-406D-A0C9-78423B4508CA}"/>
          </ac:picMkLst>
        </pc:picChg>
        <pc:picChg chg="add">
          <ac:chgData name="Kshitij Srivastava" userId="9ca786a045148134" providerId="Windows Live" clId="Web-{F13A218D-82EF-4F0F-9D6A-3B514F7F381C}" dt="2022-06-20T05:36:32.924" v="340"/>
          <ac:picMkLst>
            <pc:docMk/>
            <pc:sldMk cId="978614327" sldId="275"/>
            <ac:picMk id="5" creationId="{F84C2E58-4B55-BCA9-DD42-8F4A9EB796E0}"/>
          </ac:picMkLst>
        </pc:picChg>
        <pc:picChg chg="add">
          <ac:chgData name="Kshitij Srivastava" userId="9ca786a045148134" providerId="Windows Live" clId="Web-{F13A218D-82EF-4F0F-9D6A-3B514F7F381C}" dt="2022-06-20T05:36:32.924" v="340"/>
          <ac:picMkLst>
            <pc:docMk/>
            <pc:sldMk cId="978614327" sldId="275"/>
            <ac:picMk id="6" creationId="{49C9C9A2-2BA5-EE48-04FA-BC9334C954F0}"/>
          </ac:picMkLst>
        </pc:picChg>
        <pc:picChg chg="add">
          <ac:chgData name="Kshitij Srivastava" userId="9ca786a045148134" providerId="Windows Live" clId="Web-{F13A218D-82EF-4F0F-9D6A-3B514F7F381C}" dt="2022-06-20T05:36:32.924" v="340"/>
          <ac:picMkLst>
            <pc:docMk/>
            <pc:sldMk cId="978614327" sldId="275"/>
            <ac:picMk id="7" creationId="{762DCDD3-39A6-4EC6-89A9-C7ED4EBCA208}"/>
          </ac:picMkLst>
        </pc:picChg>
        <pc:cxnChg chg="add">
          <ac:chgData name="Kshitij Srivastava" userId="9ca786a045148134" providerId="Windows Live" clId="Web-{F13A218D-82EF-4F0F-9D6A-3B514F7F381C}" dt="2022-06-20T05:36:32.924" v="340"/>
          <ac:cxnSpMkLst>
            <pc:docMk/>
            <pc:sldMk cId="978614327" sldId="275"/>
            <ac:cxnSpMk id="8" creationId="{ECA42CFF-7FA1-8969-B993-9DCD37749DC2}"/>
          </ac:cxnSpMkLst>
        </pc:cxnChg>
        <pc:cxnChg chg="add">
          <ac:chgData name="Kshitij Srivastava" userId="9ca786a045148134" providerId="Windows Live" clId="Web-{F13A218D-82EF-4F0F-9D6A-3B514F7F381C}" dt="2022-06-20T05:36:32.924" v="340"/>
          <ac:cxnSpMkLst>
            <pc:docMk/>
            <pc:sldMk cId="978614327" sldId="275"/>
            <ac:cxnSpMk id="9" creationId="{B644C746-8CC8-E6A6-5A0A-983EDA69B63A}"/>
          </ac:cxnSpMkLst>
        </pc:cxnChg>
        <pc:cxnChg chg="add">
          <ac:chgData name="Kshitij Srivastava" userId="9ca786a045148134" providerId="Windows Live" clId="Web-{F13A218D-82EF-4F0F-9D6A-3B514F7F381C}" dt="2022-06-20T05:36:32.924" v="340"/>
          <ac:cxnSpMkLst>
            <pc:docMk/>
            <pc:sldMk cId="978614327" sldId="275"/>
            <ac:cxnSpMk id="10" creationId="{B7A2F048-BCAA-7B2C-4E50-07BE1029BE4D}"/>
          </ac:cxnSpMkLst>
        </pc:cxnChg>
        <pc:cxnChg chg="add">
          <ac:chgData name="Kshitij Srivastava" userId="9ca786a045148134" providerId="Windows Live" clId="Web-{F13A218D-82EF-4F0F-9D6A-3B514F7F381C}" dt="2022-06-20T05:36:32.924" v="340"/>
          <ac:cxnSpMkLst>
            <pc:docMk/>
            <pc:sldMk cId="978614327" sldId="275"/>
            <ac:cxnSpMk id="11" creationId="{63A177AA-6D13-E66C-204D-FC04DD40C3F6}"/>
          </ac:cxnSpMkLst>
        </pc:cxnChg>
        <pc:cxnChg chg="add">
          <ac:chgData name="Kshitij Srivastava" userId="9ca786a045148134" providerId="Windows Live" clId="Web-{F13A218D-82EF-4F0F-9D6A-3B514F7F381C}" dt="2022-06-20T05:36:32.924" v="340"/>
          <ac:cxnSpMkLst>
            <pc:docMk/>
            <pc:sldMk cId="978614327" sldId="275"/>
            <ac:cxnSpMk id="12" creationId="{322D9B65-D198-9CED-F26F-6BE4D8295582}"/>
          </ac:cxnSpMkLst>
        </pc:cxnChg>
        <pc:cxnChg chg="add">
          <ac:chgData name="Kshitij Srivastava" userId="9ca786a045148134" providerId="Windows Live" clId="Web-{F13A218D-82EF-4F0F-9D6A-3B514F7F381C}" dt="2022-06-20T05:36:32.924" v="340"/>
          <ac:cxnSpMkLst>
            <pc:docMk/>
            <pc:sldMk cId="978614327" sldId="275"/>
            <ac:cxnSpMk id="13" creationId="{9BA01DEF-B9DD-A7ED-1BD5-4ECFF374DBAF}"/>
          </ac:cxnSpMkLst>
        </pc:cxnChg>
        <pc:cxnChg chg="add">
          <ac:chgData name="Kshitij Srivastava" userId="9ca786a045148134" providerId="Windows Live" clId="Web-{F13A218D-82EF-4F0F-9D6A-3B514F7F381C}" dt="2022-06-20T05:36:32.924" v="340"/>
          <ac:cxnSpMkLst>
            <pc:docMk/>
            <pc:sldMk cId="978614327" sldId="275"/>
            <ac:cxnSpMk id="14" creationId="{8E5F0845-CF38-2523-4E2D-6F5ED0179EA0}"/>
          </ac:cxnSpMkLst>
        </pc:cxnChg>
        <pc:cxnChg chg="add">
          <ac:chgData name="Kshitij Srivastava" userId="9ca786a045148134" providerId="Windows Live" clId="Web-{F13A218D-82EF-4F0F-9D6A-3B514F7F381C}" dt="2022-06-20T05:36:32.924" v="340"/>
          <ac:cxnSpMkLst>
            <pc:docMk/>
            <pc:sldMk cId="978614327" sldId="275"/>
            <ac:cxnSpMk id="16" creationId="{1F8F6B8B-A837-B0E4-4E32-E0821ABAD217}"/>
          </ac:cxnSpMkLst>
        </pc:cxnChg>
        <pc:cxnChg chg="add">
          <ac:chgData name="Kshitij Srivastava" userId="9ca786a045148134" providerId="Windows Live" clId="Web-{F13A218D-82EF-4F0F-9D6A-3B514F7F381C}" dt="2022-06-20T05:36:32.924" v="340"/>
          <ac:cxnSpMkLst>
            <pc:docMk/>
            <pc:sldMk cId="978614327" sldId="275"/>
            <ac:cxnSpMk id="18" creationId="{6FBE4F7F-514A-52C2-0C07-D5B17A02CE35}"/>
          </ac:cxnSpMkLst>
        </pc:cxnChg>
        <pc:cxnChg chg="add">
          <ac:chgData name="Kshitij Srivastava" userId="9ca786a045148134" providerId="Windows Live" clId="Web-{F13A218D-82EF-4F0F-9D6A-3B514F7F381C}" dt="2022-06-20T05:36:32.924" v="340"/>
          <ac:cxnSpMkLst>
            <pc:docMk/>
            <pc:sldMk cId="978614327" sldId="275"/>
            <ac:cxnSpMk id="20" creationId="{FBA48F93-51FF-0606-AFE0-DCE076DB3DA5}"/>
          </ac:cxnSpMkLst>
        </pc:cxnChg>
        <pc:cxnChg chg="add">
          <ac:chgData name="Kshitij Srivastava" userId="9ca786a045148134" providerId="Windows Live" clId="Web-{F13A218D-82EF-4F0F-9D6A-3B514F7F381C}" dt="2022-06-20T05:36:32.924" v="340"/>
          <ac:cxnSpMkLst>
            <pc:docMk/>
            <pc:sldMk cId="978614327" sldId="275"/>
            <ac:cxnSpMk id="23" creationId="{126ED78A-DADD-EA2C-65B5-AA9D2604350C}"/>
          </ac:cxnSpMkLst>
        </pc:cxnChg>
        <pc:cxnChg chg="add">
          <ac:chgData name="Kshitij Srivastava" userId="9ca786a045148134" providerId="Windows Live" clId="Web-{F13A218D-82EF-4F0F-9D6A-3B514F7F381C}" dt="2022-06-20T05:36:32.924" v="340"/>
          <ac:cxnSpMkLst>
            <pc:docMk/>
            <pc:sldMk cId="978614327" sldId="275"/>
            <ac:cxnSpMk id="25" creationId="{1E5A0029-5E89-649D-BBEF-74C506B3AEF2}"/>
          </ac:cxnSpMkLst>
        </pc:cxnChg>
        <pc:cxnChg chg="add">
          <ac:chgData name="Kshitij Srivastava" userId="9ca786a045148134" providerId="Windows Live" clId="Web-{F13A218D-82EF-4F0F-9D6A-3B514F7F381C}" dt="2022-06-20T05:36:32.924" v="340"/>
          <ac:cxnSpMkLst>
            <pc:docMk/>
            <pc:sldMk cId="978614327" sldId="275"/>
            <ac:cxnSpMk id="27" creationId="{92FF73A9-F4BD-BA0D-FA9C-767BE9C08C00}"/>
          </ac:cxnSpMkLst>
        </pc:cxnChg>
        <pc:cxnChg chg="add">
          <ac:chgData name="Kshitij Srivastava" userId="9ca786a045148134" providerId="Windows Live" clId="Web-{F13A218D-82EF-4F0F-9D6A-3B514F7F381C}" dt="2022-06-20T05:36:32.924" v="340"/>
          <ac:cxnSpMkLst>
            <pc:docMk/>
            <pc:sldMk cId="978614327" sldId="275"/>
            <ac:cxnSpMk id="30" creationId="{FCE43BE8-A339-EF4B-4E87-3114CCE0BEB9}"/>
          </ac:cxnSpMkLst>
        </pc:cxnChg>
        <pc:cxnChg chg="add">
          <ac:chgData name="Kshitij Srivastava" userId="9ca786a045148134" providerId="Windows Live" clId="Web-{F13A218D-82EF-4F0F-9D6A-3B514F7F381C}" dt="2022-06-20T05:36:32.924" v="340"/>
          <ac:cxnSpMkLst>
            <pc:docMk/>
            <pc:sldMk cId="978614327" sldId="275"/>
            <ac:cxnSpMk id="32" creationId="{6389ABA3-CB34-C1E5-E609-71C77C118E1A}"/>
          </ac:cxnSpMkLst>
        </pc:cxnChg>
        <pc:cxnChg chg="add">
          <ac:chgData name="Kshitij Srivastava" userId="9ca786a045148134" providerId="Windows Live" clId="Web-{F13A218D-82EF-4F0F-9D6A-3B514F7F381C}" dt="2022-06-20T05:36:32.924" v="340"/>
          <ac:cxnSpMkLst>
            <pc:docMk/>
            <pc:sldMk cId="978614327" sldId="275"/>
            <ac:cxnSpMk id="34" creationId="{B24DF6AD-46CE-2714-C8FB-33944A30A0E1}"/>
          </ac:cxnSpMkLst>
        </pc:cxnChg>
        <pc:cxnChg chg="add">
          <ac:chgData name="Kshitij Srivastava" userId="9ca786a045148134" providerId="Windows Live" clId="Web-{F13A218D-82EF-4F0F-9D6A-3B514F7F381C}" dt="2022-06-20T05:36:32.924" v="340"/>
          <ac:cxnSpMkLst>
            <pc:docMk/>
            <pc:sldMk cId="978614327" sldId="275"/>
            <ac:cxnSpMk id="37" creationId="{914B1AAE-AF74-D1C6-1ACB-E43FC97B18BA}"/>
          </ac:cxnSpMkLst>
        </pc:cxnChg>
        <pc:cxnChg chg="add">
          <ac:chgData name="Kshitij Srivastava" userId="9ca786a045148134" providerId="Windows Live" clId="Web-{F13A218D-82EF-4F0F-9D6A-3B514F7F381C}" dt="2022-06-20T05:36:32.924" v="340"/>
          <ac:cxnSpMkLst>
            <pc:docMk/>
            <pc:sldMk cId="978614327" sldId="275"/>
            <ac:cxnSpMk id="39" creationId="{467D970A-7012-4C53-11A0-90D396292C3E}"/>
          </ac:cxnSpMkLst>
        </pc:cxnChg>
        <pc:cxnChg chg="add">
          <ac:chgData name="Kshitij Srivastava" userId="9ca786a045148134" providerId="Windows Live" clId="Web-{F13A218D-82EF-4F0F-9D6A-3B514F7F381C}" dt="2022-06-20T05:36:32.924" v="340"/>
          <ac:cxnSpMkLst>
            <pc:docMk/>
            <pc:sldMk cId="978614327" sldId="275"/>
            <ac:cxnSpMk id="41" creationId="{85FD8421-A706-7803-136A-E0B85FB55BA7}"/>
          </ac:cxnSpMkLst>
        </pc:cxnChg>
        <pc:cxnChg chg="add">
          <ac:chgData name="Kshitij Srivastava" userId="9ca786a045148134" providerId="Windows Live" clId="Web-{F13A218D-82EF-4F0F-9D6A-3B514F7F381C}" dt="2022-06-20T05:36:32.924" v="340"/>
          <ac:cxnSpMkLst>
            <pc:docMk/>
            <pc:sldMk cId="978614327" sldId="275"/>
            <ac:cxnSpMk id="44" creationId="{479BCA6F-1406-8C21-2CA8-C2500E92C295}"/>
          </ac:cxnSpMkLst>
        </pc:cxnChg>
        <pc:cxnChg chg="add">
          <ac:chgData name="Kshitij Srivastava" userId="9ca786a045148134" providerId="Windows Live" clId="Web-{F13A218D-82EF-4F0F-9D6A-3B514F7F381C}" dt="2022-06-20T05:36:32.924" v="340"/>
          <ac:cxnSpMkLst>
            <pc:docMk/>
            <pc:sldMk cId="978614327" sldId="275"/>
            <ac:cxnSpMk id="46" creationId="{68113BD6-36BF-889D-EBC6-5CE16A91C693}"/>
          </ac:cxnSpMkLst>
        </pc:cxnChg>
        <pc:cxnChg chg="add">
          <ac:chgData name="Kshitij Srivastava" userId="9ca786a045148134" providerId="Windows Live" clId="Web-{F13A218D-82EF-4F0F-9D6A-3B514F7F381C}" dt="2022-06-20T05:36:32.924" v="340"/>
          <ac:cxnSpMkLst>
            <pc:docMk/>
            <pc:sldMk cId="978614327" sldId="275"/>
            <ac:cxnSpMk id="48" creationId="{7F3CEFF4-EA25-33F0-925A-BE66D4F7F2A6}"/>
          </ac:cxnSpMkLst>
        </pc:cxnChg>
        <pc:cxnChg chg="add">
          <ac:chgData name="Kshitij Srivastava" userId="9ca786a045148134" providerId="Windows Live" clId="Web-{F13A218D-82EF-4F0F-9D6A-3B514F7F381C}" dt="2022-06-20T05:36:32.924" v="340"/>
          <ac:cxnSpMkLst>
            <pc:docMk/>
            <pc:sldMk cId="978614327" sldId="275"/>
            <ac:cxnSpMk id="55" creationId="{20A7E4CA-E23B-A9AC-0E4F-D3021F3BF0E4}"/>
          </ac:cxnSpMkLst>
        </pc:cxnChg>
      </pc:sldChg>
      <pc:sldChg chg="addSp delSp modSp add mod ord replId modClrScheme addAnim modAnim chgLayout">
        <pc:chgData name="Kshitij Srivastava" userId="9ca786a045148134" providerId="Windows Live" clId="Web-{F13A218D-82EF-4F0F-9D6A-3B514F7F381C}" dt="2022-06-20T06:18:10.003" v="761"/>
        <pc:sldMkLst>
          <pc:docMk/>
          <pc:sldMk cId="3542361657" sldId="276"/>
        </pc:sldMkLst>
        <pc:spChg chg="mod ord">
          <ac:chgData name="Kshitij Srivastava" userId="9ca786a045148134" providerId="Windows Live" clId="Web-{F13A218D-82EF-4F0F-9D6A-3B514F7F381C}" dt="2022-06-20T06:18:10.003" v="761"/>
          <ac:spMkLst>
            <pc:docMk/>
            <pc:sldMk cId="3542361657" sldId="276"/>
            <ac:spMk id="2" creationId="{6698B01D-1717-8C2D-B19A-9CB830F78F93}"/>
          </ac:spMkLst>
        </pc:spChg>
        <pc:spChg chg="add del mod">
          <ac:chgData name="Kshitij Srivastava" userId="9ca786a045148134" providerId="Windows Live" clId="Web-{F13A218D-82EF-4F0F-9D6A-3B514F7F381C}" dt="2022-06-20T05:39:23.803" v="437"/>
          <ac:spMkLst>
            <pc:docMk/>
            <pc:sldMk cId="3542361657" sldId="276"/>
            <ac:spMk id="24" creationId="{2762E0A1-D8B9-C232-2A6D-6C6BFEE3EFA5}"/>
          </ac:spMkLst>
        </pc:spChg>
        <pc:spChg chg="add del mod">
          <ac:chgData name="Kshitij Srivastava" userId="9ca786a045148134" providerId="Windows Live" clId="Web-{F13A218D-82EF-4F0F-9D6A-3B514F7F381C}" dt="2022-06-20T05:39:23.803" v="436"/>
          <ac:spMkLst>
            <pc:docMk/>
            <pc:sldMk cId="3542361657" sldId="276"/>
            <ac:spMk id="26" creationId="{DABE17D2-A670-4C93-BF0B-F5A2693E4C93}"/>
          </ac:spMkLst>
        </pc:spChg>
        <pc:spChg chg="add del mod">
          <ac:chgData name="Kshitij Srivastava" userId="9ca786a045148134" providerId="Windows Live" clId="Web-{F13A218D-82EF-4F0F-9D6A-3B514F7F381C}" dt="2022-06-20T05:39:23.803" v="435"/>
          <ac:spMkLst>
            <pc:docMk/>
            <pc:sldMk cId="3542361657" sldId="276"/>
            <ac:spMk id="28" creationId="{B022BF30-65EF-3145-B191-8CE3BF4C5439}"/>
          </ac:spMkLst>
        </pc:spChg>
        <pc:spChg chg="add del mod">
          <ac:chgData name="Kshitij Srivastava" userId="9ca786a045148134" providerId="Windows Live" clId="Web-{F13A218D-82EF-4F0F-9D6A-3B514F7F381C}" dt="2022-06-20T05:39:23.803" v="434"/>
          <ac:spMkLst>
            <pc:docMk/>
            <pc:sldMk cId="3542361657" sldId="276"/>
            <ac:spMk id="30" creationId="{AE7E57E6-926B-2284-778F-98B53F4A2708}"/>
          </ac:spMkLst>
        </pc:spChg>
        <pc:spChg chg="del">
          <ac:chgData name="Kshitij Srivastava" userId="9ca786a045148134" providerId="Windows Live" clId="Web-{F13A218D-82EF-4F0F-9D6A-3B514F7F381C}" dt="2022-06-20T05:37:51.473" v="382"/>
          <ac:spMkLst>
            <pc:docMk/>
            <pc:sldMk cId="3542361657" sldId="276"/>
            <ac:spMk id="31" creationId="{EA324627-FAC5-B7A9-E36D-4FDF1556977D}"/>
          </ac:spMkLst>
        </pc:spChg>
        <pc:spChg chg="add del mod">
          <ac:chgData name="Kshitij Srivastava" userId="9ca786a045148134" providerId="Windows Live" clId="Web-{F13A218D-82EF-4F0F-9D6A-3B514F7F381C}" dt="2022-06-20T05:38:06.036" v="419"/>
          <ac:spMkLst>
            <pc:docMk/>
            <pc:sldMk cId="3542361657" sldId="276"/>
            <ac:spMk id="32" creationId="{81CE3CD8-8890-C6D0-C501-FC0CBEF4E18D}"/>
          </ac:spMkLst>
        </pc:spChg>
        <pc:spChg chg="add del mod">
          <ac:chgData name="Kshitij Srivastava" userId="9ca786a045148134" providerId="Windows Live" clId="Web-{F13A218D-82EF-4F0F-9D6A-3B514F7F381C}" dt="2022-06-20T05:38:13.942" v="422"/>
          <ac:spMkLst>
            <pc:docMk/>
            <pc:sldMk cId="3542361657" sldId="276"/>
            <ac:spMk id="34" creationId="{2F294641-1A6D-D63F-D694-E75119BAA0DE}"/>
          </ac:spMkLst>
        </pc:spChg>
        <pc:spChg chg="del">
          <ac:chgData name="Kshitij Srivastava" userId="9ca786a045148134" providerId="Windows Live" clId="Web-{F13A218D-82EF-4F0F-9D6A-3B514F7F381C}" dt="2022-06-20T05:37:51.473" v="380"/>
          <ac:spMkLst>
            <pc:docMk/>
            <pc:sldMk cId="3542361657" sldId="276"/>
            <ac:spMk id="35" creationId="{2E51CDFE-07F0-1AF7-3957-A59BE8C08DBC}"/>
          </ac:spMkLst>
        </pc:spChg>
        <pc:spChg chg="add del mod">
          <ac:chgData name="Kshitij Srivastava" userId="9ca786a045148134" providerId="Windows Live" clId="Web-{F13A218D-82EF-4F0F-9D6A-3B514F7F381C}" dt="2022-06-20T05:38:10.708" v="421"/>
          <ac:spMkLst>
            <pc:docMk/>
            <pc:sldMk cId="3542361657" sldId="276"/>
            <ac:spMk id="36" creationId="{ED953CD5-1829-6A56-A464-606ED6D4A7EF}"/>
          </ac:spMkLst>
        </pc:spChg>
        <pc:spChg chg="add del mod">
          <ac:chgData name="Kshitij Srivastava" userId="9ca786a045148134" providerId="Windows Live" clId="Web-{F13A218D-82EF-4F0F-9D6A-3B514F7F381C}" dt="2022-06-20T05:38:16.942" v="424"/>
          <ac:spMkLst>
            <pc:docMk/>
            <pc:sldMk cId="3542361657" sldId="276"/>
            <ac:spMk id="38" creationId="{7110C9E1-3E4F-3F3E-53DD-2D42BC631A72}"/>
          </ac:spMkLst>
        </pc:spChg>
        <pc:spChg chg="del">
          <ac:chgData name="Kshitij Srivastava" userId="9ca786a045148134" providerId="Windows Live" clId="Web-{F13A218D-82EF-4F0F-9D6A-3B514F7F381C}" dt="2022-06-20T05:37:51.457" v="378"/>
          <ac:spMkLst>
            <pc:docMk/>
            <pc:sldMk cId="3542361657" sldId="276"/>
            <ac:spMk id="39" creationId="{25BF0EAC-44D9-8635-5675-7EDA4D00155D}"/>
          </ac:spMkLst>
        </pc:spChg>
        <pc:spChg chg="add del mod">
          <ac:chgData name="Kshitij Srivastava" userId="9ca786a045148134" providerId="Windows Live" clId="Web-{F13A218D-82EF-4F0F-9D6A-3B514F7F381C}" dt="2022-06-20T05:39:23.803" v="433"/>
          <ac:spMkLst>
            <pc:docMk/>
            <pc:sldMk cId="3542361657" sldId="276"/>
            <ac:spMk id="40" creationId="{5F28336C-7E23-6BD5-F72D-8DB0B89E2BD5}"/>
          </ac:spMkLst>
        </pc:spChg>
        <pc:spChg chg="add del mod">
          <ac:chgData name="Kshitij Srivastava" userId="9ca786a045148134" providerId="Windows Live" clId="Web-{F13A218D-82EF-4F0F-9D6A-3B514F7F381C}" dt="2022-06-20T05:38:15.567" v="423"/>
          <ac:spMkLst>
            <pc:docMk/>
            <pc:sldMk cId="3542361657" sldId="276"/>
            <ac:spMk id="42" creationId="{839751F5-9E72-D7A7-AE5C-2DEC7482816D}"/>
          </ac:spMkLst>
        </pc:spChg>
        <pc:spChg chg="del">
          <ac:chgData name="Kshitij Srivastava" userId="9ca786a045148134" providerId="Windows Live" clId="Web-{F13A218D-82EF-4F0F-9D6A-3B514F7F381C}" dt="2022-06-20T05:37:51.457" v="376"/>
          <ac:spMkLst>
            <pc:docMk/>
            <pc:sldMk cId="3542361657" sldId="276"/>
            <ac:spMk id="43" creationId="{45B244CE-ED34-F95A-E596-B337C3D91C60}"/>
          </ac:spMkLst>
        </pc:spChg>
        <pc:spChg chg="add del mod">
          <ac:chgData name="Kshitij Srivastava" userId="9ca786a045148134" providerId="Windows Live" clId="Web-{F13A218D-82EF-4F0F-9D6A-3B514F7F381C}" dt="2022-06-20T05:38:07.817" v="420"/>
          <ac:spMkLst>
            <pc:docMk/>
            <pc:sldMk cId="3542361657" sldId="276"/>
            <ac:spMk id="44" creationId="{20032343-E04E-5BA9-3FAC-6CAE6A539EDA}"/>
          </ac:spMkLst>
        </pc:spChg>
        <pc:spChg chg="del">
          <ac:chgData name="Kshitij Srivastava" userId="9ca786a045148134" providerId="Windows Live" clId="Web-{F13A218D-82EF-4F0F-9D6A-3B514F7F381C}" dt="2022-06-20T05:37:51.457" v="375"/>
          <ac:spMkLst>
            <pc:docMk/>
            <pc:sldMk cId="3542361657" sldId="276"/>
            <ac:spMk id="45" creationId="{910072C5-1A25-576E-0CE6-0A713CE8535E}"/>
          </ac:spMkLst>
        </pc:spChg>
        <pc:spChg chg="add del">
          <ac:chgData name="Kshitij Srivastava" userId="9ca786a045148134" providerId="Windows Live" clId="Web-{F13A218D-82EF-4F0F-9D6A-3B514F7F381C}" dt="2022-06-20T05:39:23.803" v="432"/>
          <ac:spMkLst>
            <pc:docMk/>
            <pc:sldMk cId="3542361657" sldId="276"/>
            <ac:spMk id="48" creationId="{C0377A60-28A8-E88B-241D-F39C32473C6F}"/>
          </ac:spMkLst>
        </pc:spChg>
        <pc:spChg chg="del">
          <ac:chgData name="Kshitij Srivastava" userId="9ca786a045148134" providerId="Windows Live" clId="Web-{F13A218D-82EF-4F0F-9D6A-3B514F7F381C}" dt="2022-06-20T05:37:51.457" v="373"/>
          <ac:spMkLst>
            <pc:docMk/>
            <pc:sldMk cId="3542361657" sldId="276"/>
            <ac:spMk id="49" creationId="{8C543DED-1A98-2CF0-7BFD-CD506A01B812}"/>
          </ac:spMkLst>
        </pc:spChg>
        <pc:spChg chg="add del">
          <ac:chgData name="Kshitij Srivastava" userId="9ca786a045148134" providerId="Windows Live" clId="Web-{F13A218D-82EF-4F0F-9D6A-3B514F7F381C}" dt="2022-06-20T05:39:23.803" v="431"/>
          <ac:spMkLst>
            <pc:docMk/>
            <pc:sldMk cId="3542361657" sldId="276"/>
            <ac:spMk id="50" creationId="{3A468F1E-346B-B757-4B53-C53F9BFB6DC4}"/>
          </ac:spMkLst>
        </pc:spChg>
        <pc:spChg chg="add mod">
          <ac:chgData name="Kshitij Srivastava" userId="9ca786a045148134" providerId="Windows Live" clId="Web-{F13A218D-82EF-4F0F-9D6A-3B514F7F381C}" dt="2022-06-20T05:44:06.842" v="491"/>
          <ac:spMkLst>
            <pc:docMk/>
            <pc:sldMk cId="3542361657" sldId="276"/>
            <ac:spMk id="52" creationId="{F7E8DCDF-BB2F-D7E8-73E5-234DD28B7F4B}"/>
          </ac:spMkLst>
        </pc:spChg>
        <pc:spChg chg="del">
          <ac:chgData name="Kshitij Srivastava" userId="9ca786a045148134" providerId="Windows Live" clId="Web-{F13A218D-82EF-4F0F-9D6A-3B514F7F381C}" dt="2022-06-20T05:37:51.457" v="371"/>
          <ac:spMkLst>
            <pc:docMk/>
            <pc:sldMk cId="3542361657" sldId="276"/>
            <ac:spMk id="53" creationId="{301308F9-5416-18B7-7DE8-DAD6E1AECA0E}"/>
          </ac:spMkLst>
        </pc:spChg>
        <pc:spChg chg="add mod">
          <ac:chgData name="Kshitij Srivastava" userId="9ca786a045148134" providerId="Windows Live" clId="Web-{F13A218D-82EF-4F0F-9D6A-3B514F7F381C}" dt="2022-06-20T05:43:51.107" v="490"/>
          <ac:spMkLst>
            <pc:docMk/>
            <pc:sldMk cId="3542361657" sldId="276"/>
            <ac:spMk id="56" creationId="{456299B1-1619-8D1E-E947-3BF408CF78CC}"/>
          </ac:spMkLst>
        </pc:spChg>
        <pc:spChg chg="del">
          <ac:chgData name="Kshitij Srivastava" userId="9ca786a045148134" providerId="Windows Live" clId="Web-{F13A218D-82EF-4F0F-9D6A-3B514F7F381C}" dt="2022-06-20T05:37:51.457" v="369"/>
          <ac:spMkLst>
            <pc:docMk/>
            <pc:sldMk cId="3542361657" sldId="276"/>
            <ac:spMk id="57" creationId="{8C7CDF3B-7D63-A1B4-30A2-61A4BF15C381}"/>
          </ac:spMkLst>
        </pc:spChg>
        <pc:spChg chg="del">
          <ac:chgData name="Kshitij Srivastava" userId="9ca786a045148134" providerId="Windows Live" clId="Web-{F13A218D-82EF-4F0F-9D6A-3B514F7F381C}" dt="2022-06-20T05:37:51.457" v="368"/>
          <ac:spMkLst>
            <pc:docMk/>
            <pc:sldMk cId="3542361657" sldId="276"/>
            <ac:spMk id="59" creationId="{42032623-3BD8-1268-0894-7B9D5BA93A47}"/>
          </ac:spMkLst>
        </pc:spChg>
        <pc:spChg chg="del">
          <ac:chgData name="Kshitij Srivastava" userId="9ca786a045148134" providerId="Windows Live" clId="Web-{F13A218D-82EF-4F0F-9D6A-3B514F7F381C}" dt="2022-06-20T05:37:51.457" v="366"/>
          <ac:spMkLst>
            <pc:docMk/>
            <pc:sldMk cId="3542361657" sldId="276"/>
            <ac:spMk id="63" creationId="{8A7D9148-F4DC-D8A8-FD78-34D4AB5D5BD5}"/>
          </ac:spMkLst>
        </pc:spChg>
        <pc:spChg chg="del">
          <ac:chgData name="Kshitij Srivastava" userId="9ca786a045148134" providerId="Windows Live" clId="Web-{F13A218D-82EF-4F0F-9D6A-3B514F7F381C}" dt="2022-06-20T05:37:51.457" v="364"/>
          <ac:spMkLst>
            <pc:docMk/>
            <pc:sldMk cId="3542361657" sldId="276"/>
            <ac:spMk id="67" creationId="{4DD9EF13-B358-6E45-C30C-D87FB0BA8BE1}"/>
          </ac:spMkLst>
        </pc:spChg>
        <pc:spChg chg="del">
          <ac:chgData name="Kshitij Srivastava" userId="9ca786a045148134" providerId="Windows Live" clId="Web-{F13A218D-82EF-4F0F-9D6A-3B514F7F381C}" dt="2022-06-20T05:37:51.457" v="362"/>
          <ac:spMkLst>
            <pc:docMk/>
            <pc:sldMk cId="3542361657" sldId="276"/>
            <ac:spMk id="71" creationId="{E268E367-A87A-9509-A734-A5B897C22AC2}"/>
          </ac:spMkLst>
        </pc:spChg>
        <pc:spChg chg="del">
          <ac:chgData name="Kshitij Srivastava" userId="9ca786a045148134" providerId="Windows Live" clId="Web-{F13A218D-82EF-4F0F-9D6A-3B514F7F381C}" dt="2022-06-20T05:37:06.222" v="348"/>
          <ac:spMkLst>
            <pc:docMk/>
            <pc:sldMk cId="3542361657" sldId="276"/>
            <ac:spMk id="73" creationId="{B728EBD2-79FE-D711-B723-68800212E2B3}"/>
          </ac:spMkLst>
        </pc:spChg>
        <pc:spChg chg="del">
          <ac:chgData name="Kshitij Srivastava" userId="9ca786a045148134" providerId="Windows Live" clId="Web-{F13A218D-82EF-4F0F-9D6A-3B514F7F381C}" dt="2022-06-20T05:37:03.362" v="347"/>
          <ac:spMkLst>
            <pc:docMk/>
            <pc:sldMk cId="3542361657" sldId="276"/>
            <ac:spMk id="77" creationId="{BC6619F7-9562-CBFC-E324-D73A1AEFA6EF}"/>
          </ac:spMkLst>
        </pc:spChg>
        <pc:spChg chg="del">
          <ac:chgData name="Kshitij Srivastava" userId="9ca786a045148134" providerId="Windows Live" clId="Web-{F13A218D-82EF-4F0F-9D6A-3B514F7F381C}" dt="2022-06-20T05:36:56.956" v="344"/>
          <ac:spMkLst>
            <pc:docMk/>
            <pc:sldMk cId="3542361657" sldId="276"/>
            <ac:spMk id="81" creationId="{B1F27895-FE6B-1E76-539E-9E084E5F42A4}"/>
          </ac:spMkLst>
        </pc:spChg>
        <pc:spChg chg="del">
          <ac:chgData name="Kshitij Srivastava" userId="9ca786a045148134" providerId="Windows Live" clId="Web-{F13A218D-82EF-4F0F-9D6A-3B514F7F381C}" dt="2022-06-20T05:36:54.878" v="342"/>
          <ac:spMkLst>
            <pc:docMk/>
            <pc:sldMk cId="3542361657" sldId="276"/>
            <ac:spMk id="85" creationId="{AAC6C16A-6265-A825-0152-D69BD2891A64}"/>
          </ac:spMkLst>
        </pc:spChg>
        <pc:spChg chg="del">
          <ac:chgData name="Kshitij Srivastava" userId="9ca786a045148134" providerId="Windows Live" clId="Web-{F13A218D-82EF-4F0F-9D6A-3B514F7F381C}" dt="2022-06-20T05:37:51.457" v="361"/>
          <ac:spMkLst>
            <pc:docMk/>
            <pc:sldMk cId="3542361657" sldId="276"/>
            <ac:spMk id="87" creationId="{D6333589-1DCB-0310-5458-EC57EEB8BF15}"/>
          </ac:spMkLst>
        </pc:spChg>
        <pc:spChg chg="del">
          <ac:chgData name="Kshitij Srivastava" userId="9ca786a045148134" providerId="Windows Live" clId="Web-{F13A218D-82EF-4F0F-9D6A-3B514F7F381C}" dt="2022-06-20T05:37:51.457" v="359"/>
          <ac:spMkLst>
            <pc:docMk/>
            <pc:sldMk cId="3542361657" sldId="276"/>
            <ac:spMk id="91" creationId="{A2CF1168-4004-C0B4-5974-79A9A8CC8BC4}"/>
          </ac:spMkLst>
        </pc:spChg>
        <pc:spChg chg="del">
          <ac:chgData name="Kshitij Srivastava" userId="9ca786a045148134" providerId="Windows Live" clId="Web-{F13A218D-82EF-4F0F-9D6A-3B514F7F381C}" dt="2022-06-20T05:37:51.457" v="357"/>
          <ac:spMkLst>
            <pc:docMk/>
            <pc:sldMk cId="3542361657" sldId="276"/>
            <ac:spMk id="95" creationId="{079F442D-9A2F-5DC9-3CD6-6E1D78391813}"/>
          </ac:spMkLst>
        </pc:spChg>
        <pc:spChg chg="del">
          <ac:chgData name="Kshitij Srivastava" userId="9ca786a045148134" providerId="Windows Live" clId="Web-{F13A218D-82EF-4F0F-9D6A-3B514F7F381C}" dt="2022-06-20T05:37:51.457" v="355"/>
          <ac:spMkLst>
            <pc:docMk/>
            <pc:sldMk cId="3542361657" sldId="276"/>
            <ac:spMk id="99" creationId="{94C60072-BC2F-EFCA-46B9-286E78033498}"/>
          </ac:spMkLst>
        </pc:spChg>
        <pc:spChg chg="del">
          <ac:chgData name="Kshitij Srivastava" userId="9ca786a045148134" providerId="Windows Live" clId="Web-{F13A218D-82EF-4F0F-9D6A-3B514F7F381C}" dt="2022-06-20T05:37:51.457" v="354"/>
          <ac:spMkLst>
            <pc:docMk/>
            <pc:sldMk cId="3542361657" sldId="276"/>
            <ac:spMk id="101" creationId="{EF1F5A29-582F-4AB2-3B8F-F380BD28E1E3}"/>
          </ac:spMkLst>
        </pc:spChg>
        <pc:spChg chg="del">
          <ac:chgData name="Kshitij Srivastava" userId="9ca786a045148134" providerId="Windows Live" clId="Web-{F13A218D-82EF-4F0F-9D6A-3B514F7F381C}" dt="2022-06-20T05:37:51.457" v="353"/>
          <ac:spMkLst>
            <pc:docMk/>
            <pc:sldMk cId="3542361657" sldId="276"/>
            <ac:spMk id="103" creationId="{E5B8A0CC-9FCB-7F65-0FC8-683A7619DEAB}"/>
          </ac:spMkLst>
        </pc:spChg>
        <pc:spChg chg="del">
          <ac:chgData name="Kshitij Srivastava" userId="9ca786a045148134" providerId="Windows Live" clId="Web-{F13A218D-82EF-4F0F-9D6A-3B514F7F381C}" dt="2022-06-20T05:37:51.457" v="352"/>
          <ac:spMkLst>
            <pc:docMk/>
            <pc:sldMk cId="3542361657" sldId="276"/>
            <ac:spMk id="105" creationId="{BFC84041-548B-2871-DD22-699302501237}"/>
          </ac:spMkLst>
        </pc:spChg>
        <pc:spChg chg="del">
          <ac:chgData name="Kshitij Srivastava" userId="9ca786a045148134" providerId="Windows Live" clId="Web-{F13A218D-82EF-4F0F-9D6A-3B514F7F381C}" dt="2022-06-20T05:37:51.457" v="351"/>
          <ac:spMkLst>
            <pc:docMk/>
            <pc:sldMk cId="3542361657" sldId="276"/>
            <ac:spMk id="107" creationId="{F6425392-0D4C-1286-EDCC-B159C78F8E3E}"/>
          </ac:spMkLst>
        </pc:spChg>
        <pc:spChg chg="del">
          <ac:chgData name="Kshitij Srivastava" userId="9ca786a045148134" providerId="Windows Live" clId="Web-{F13A218D-82EF-4F0F-9D6A-3B514F7F381C}" dt="2022-06-20T05:37:51.457" v="350"/>
          <ac:spMkLst>
            <pc:docMk/>
            <pc:sldMk cId="3542361657" sldId="276"/>
            <ac:spMk id="108" creationId="{B0473DF4-F8DB-8A9B-2B57-3371D0A31435}"/>
          </ac:spMkLst>
        </pc:spChg>
        <pc:picChg chg="add del mod">
          <ac:chgData name="Kshitij Srivastava" userId="9ca786a045148134" providerId="Windows Live" clId="Web-{F13A218D-82EF-4F0F-9D6A-3B514F7F381C}" dt="2022-06-20T05:39:23.803" v="449"/>
          <ac:picMkLst>
            <pc:docMk/>
            <pc:sldMk cId="3542361657" sldId="276"/>
            <ac:picMk id="3" creationId="{38960497-0189-81B7-DF28-D02B06D0ECD7}"/>
          </ac:picMkLst>
        </pc:picChg>
        <pc:picChg chg="add del mod">
          <ac:chgData name="Kshitij Srivastava" userId="9ca786a045148134" providerId="Windows Live" clId="Web-{F13A218D-82EF-4F0F-9D6A-3B514F7F381C}" dt="2022-06-20T05:39:23.803" v="448"/>
          <ac:picMkLst>
            <pc:docMk/>
            <pc:sldMk cId="3542361657" sldId="276"/>
            <ac:picMk id="4" creationId="{E177DAC9-889C-4F52-FEF2-EA72D9DBB070}"/>
          </ac:picMkLst>
        </pc:picChg>
        <pc:picChg chg="add del mod">
          <ac:chgData name="Kshitij Srivastava" userId="9ca786a045148134" providerId="Windows Live" clId="Web-{F13A218D-82EF-4F0F-9D6A-3B514F7F381C}" dt="2022-06-20T05:39:23.803" v="447"/>
          <ac:picMkLst>
            <pc:docMk/>
            <pc:sldMk cId="3542361657" sldId="276"/>
            <ac:picMk id="5" creationId="{DD1794F3-57DC-DCE1-823F-C795252D26D5}"/>
          </ac:picMkLst>
        </pc:picChg>
        <pc:picChg chg="add del mod">
          <ac:chgData name="Kshitij Srivastava" userId="9ca786a045148134" providerId="Windows Live" clId="Web-{F13A218D-82EF-4F0F-9D6A-3B514F7F381C}" dt="2022-06-20T05:39:23.803" v="446"/>
          <ac:picMkLst>
            <pc:docMk/>
            <pc:sldMk cId="3542361657" sldId="276"/>
            <ac:picMk id="6" creationId="{C9532F53-0263-CECB-1AE3-93758561154E}"/>
          </ac:picMkLst>
        </pc:picChg>
        <pc:picChg chg="del">
          <ac:chgData name="Kshitij Srivastava" userId="9ca786a045148134" providerId="Windows Live" clId="Web-{F13A218D-82EF-4F0F-9D6A-3B514F7F381C}" dt="2022-06-20T05:37:51.473" v="394"/>
          <ac:picMkLst>
            <pc:docMk/>
            <pc:sldMk cId="3542361657" sldId="276"/>
            <ac:picMk id="7" creationId="{1BF373FA-509E-5A2C-6699-31AF5543BCA5}"/>
          </ac:picMkLst>
        </pc:picChg>
        <pc:picChg chg="add del mod">
          <ac:chgData name="Kshitij Srivastava" userId="9ca786a045148134" providerId="Windows Live" clId="Web-{F13A218D-82EF-4F0F-9D6A-3B514F7F381C}" dt="2022-06-20T05:39:23.803" v="445"/>
          <ac:picMkLst>
            <pc:docMk/>
            <pc:sldMk cId="3542361657" sldId="276"/>
            <ac:picMk id="8" creationId="{98D586B6-6B69-471D-065B-704EBD23EDFF}"/>
          </ac:picMkLst>
        </pc:picChg>
        <pc:picChg chg="del">
          <ac:chgData name="Kshitij Srivastava" userId="9ca786a045148134" providerId="Windows Live" clId="Web-{F13A218D-82EF-4F0F-9D6A-3B514F7F381C}" dt="2022-06-20T05:37:51.473" v="393"/>
          <ac:picMkLst>
            <pc:docMk/>
            <pc:sldMk cId="3542361657" sldId="276"/>
            <ac:picMk id="9" creationId="{F73154C4-36C5-840A-549C-EE7BECD1DE60}"/>
          </ac:picMkLst>
        </pc:picChg>
        <pc:picChg chg="del">
          <ac:chgData name="Kshitij Srivastava" userId="9ca786a045148134" providerId="Windows Live" clId="Web-{F13A218D-82EF-4F0F-9D6A-3B514F7F381C}" dt="2022-06-20T05:37:51.473" v="392"/>
          <ac:picMkLst>
            <pc:docMk/>
            <pc:sldMk cId="3542361657" sldId="276"/>
            <ac:picMk id="11" creationId="{4E4DD467-CF85-B9EF-E9F3-97562D8BB4C8}"/>
          </ac:picMkLst>
        </pc:picChg>
        <pc:picChg chg="del">
          <ac:chgData name="Kshitij Srivastava" userId="9ca786a045148134" providerId="Windows Live" clId="Web-{F13A218D-82EF-4F0F-9D6A-3B514F7F381C}" dt="2022-06-20T05:37:51.473" v="391"/>
          <ac:picMkLst>
            <pc:docMk/>
            <pc:sldMk cId="3542361657" sldId="276"/>
            <ac:picMk id="13" creationId="{A9E88987-97DE-CBB5-615B-AE8752C95662}"/>
          </ac:picMkLst>
        </pc:picChg>
        <pc:picChg chg="del">
          <ac:chgData name="Kshitij Srivastava" userId="9ca786a045148134" providerId="Windows Live" clId="Web-{F13A218D-82EF-4F0F-9D6A-3B514F7F381C}" dt="2022-06-20T05:37:51.473" v="390"/>
          <ac:picMkLst>
            <pc:docMk/>
            <pc:sldMk cId="3542361657" sldId="276"/>
            <ac:picMk id="15" creationId="{3A6D85FB-556A-B2B1-DD32-8E867BEAFF7A}"/>
          </ac:picMkLst>
        </pc:picChg>
        <pc:picChg chg="add mod">
          <ac:chgData name="Kshitij Srivastava" userId="9ca786a045148134" providerId="Windows Live" clId="Web-{F13A218D-82EF-4F0F-9D6A-3B514F7F381C}" dt="2022-06-20T05:43:32.825" v="488" actId="1076"/>
          <ac:picMkLst>
            <pc:docMk/>
            <pc:sldMk cId="3542361657" sldId="276"/>
            <ac:picMk id="54" creationId="{94346B70-B9CA-A7E1-C60E-C9CE161D07F4}"/>
          </ac:picMkLst>
        </pc:picChg>
        <pc:cxnChg chg="add del mod">
          <ac:chgData name="Kshitij Srivastava" userId="9ca786a045148134" providerId="Windows Live" clId="Web-{F13A218D-82EF-4F0F-9D6A-3B514F7F381C}" dt="2022-06-20T05:39:23.803" v="444"/>
          <ac:cxnSpMkLst>
            <pc:docMk/>
            <pc:sldMk cId="3542361657" sldId="276"/>
            <ac:cxnSpMk id="10" creationId="{AABFDA1B-9F7A-1E68-C839-64C3AA4EED3A}"/>
          </ac:cxnSpMkLst>
        </pc:cxnChg>
        <pc:cxnChg chg="add del mod">
          <ac:chgData name="Kshitij Srivastava" userId="9ca786a045148134" providerId="Windows Live" clId="Web-{F13A218D-82EF-4F0F-9D6A-3B514F7F381C}" dt="2022-06-20T05:39:23.803" v="443"/>
          <ac:cxnSpMkLst>
            <pc:docMk/>
            <pc:sldMk cId="3542361657" sldId="276"/>
            <ac:cxnSpMk id="12" creationId="{9BB3C73C-27D8-C916-9F1C-E2038988E460}"/>
          </ac:cxnSpMkLst>
        </pc:cxnChg>
        <pc:cxnChg chg="add del mod">
          <ac:chgData name="Kshitij Srivastava" userId="9ca786a045148134" providerId="Windows Live" clId="Web-{F13A218D-82EF-4F0F-9D6A-3B514F7F381C}" dt="2022-06-20T05:39:23.803" v="442"/>
          <ac:cxnSpMkLst>
            <pc:docMk/>
            <pc:sldMk cId="3542361657" sldId="276"/>
            <ac:cxnSpMk id="14" creationId="{5B767B84-C0E7-1297-EC54-86B5297F679A}"/>
          </ac:cxnSpMkLst>
        </pc:cxnChg>
        <pc:cxnChg chg="add del mod">
          <ac:chgData name="Kshitij Srivastava" userId="9ca786a045148134" providerId="Windows Live" clId="Web-{F13A218D-82EF-4F0F-9D6A-3B514F7F381C}" dt="2022-06-20T05:39:23.803" v="441"/>
          <ac:cxnSpMkLst>
            <pc:docMk/>
            <pc:sldMk cId="3542361657" sldId="276"/>
            <ac:cxnSpMk id="16" creationId="{AD63C5DD-8D35-4453-AF59-D70464373293}"/>
          </ac:cxnSpMkLst>
        </pc:cxnChg>
        <pc:cxnChg chg="del">
          <ac:chgData name="Kshitij Srivastava" userId="9ca786a045148134" providerId="Windows Live" clId="Web-{F13A218D-82EF-4F0F-9D6A-3B514F7F381C}" dt="2022-06-20T05:37:51.473" v="389"/>
          <ac:cxnSpMkLst>
            <pc:docMk/>
            <pc:sldMk cId="3542361657" sldId="276"/>
            <ac:cxnSpMk id="17" creationId="{A2AF13E2-1641-4FD3-CCA7-532668E6DE53}"/>
          </ac:cxnSpMkLst>
        </pc:cxnChg>
        <pc:cxnChg chg="add del mod">
          <ac:chgData name="Kshitij Srivastava" userId="9ca786a045148134" providerId="Windows Live" clId="Web-{F13A218D-82EF-4F0F-9D6A-3B514F7F381C}" dt="2022-06-20T05:39:23.803" v="440"/>
          <ac:cxnSpMkLst>
            <pc:docMk/>
            <pc:sldMk cId="3542361657" sldId="276"/>
            <ac:cxnSpMk id="18" creationId="{DEEC4B17-A03B-8780-38D4-77D6F47B4F30}"/>
          </ac:cxnSpMkLst>
        </pc:cxnChg>
        <pc:cxnChg chg="del">
          <ac:chgData name="Kshitij Srivastava" userId="9ca786a045148134" providerId="Windows Live" clId="Web-{F13A218D-82EF-4F0F-9D6A-3B514F7F381C}" dt="2022-06-20T05:37:51.473" v="388"/>
          <ac:cxnSpMkLst>
            <pc:docMk/>
            <pc:sldMk cId="3542361657" sldId="276"/>
            <ac:cxnSpMk id="19" creationId="{FBD09EC1-D505-1828-98A3-6AC49E294B9C}"/>
          </ac:cxnSpMkLst>
        </pc:cxnChg>
        <pc:cxnChg chg="add del mod">
          <ac:chgData name="Kshitij Srivastava" userId="9ca786a045148134" providerId="Windows Live" clId="Web-{F13A218D-82EF-4F0F-9D6A-3B514F7F381C}" dt="2022-06-20T05:39:23.803" v="439"/>
          <ac:cxnSpMkLst>
            <pc:docMk/>
            <pc:sldMk cId="3542361657" sldId="276"/>
            <ac:cxnSpMk id="20" creationId="{D4D347A3-6822-61CF-2D66-AFEB73B77EA0}"/>
          </ac:cxnSpMkLst>
        </pc:cxnChg>
        <pc:cxnChg chg="del">
          <ac:chgData name="Kshitij Srivastava" userId="9ca786a045148134" providerId="Windows Live" clId="Web-{F13A218D-82EF-4F0F-9D6A-3B514F7F381C}" dt="2022-06-20T05:37:51.473" v="387"/>
          <ac:cxnSpMkLst>
            <pc:docMk/>
            <pc:sldMk cId="3542361657" sldId="276"/>
            <ac:cxnSpMk id="21" creationId="{BA2AFBED-1DE4-18BA-C0C1-23DA2C9B35FE}"/>
          </ac:cxnSpMkLst>
        </pc:cxnChg>
        <pc:cxnChg chg="add del mod">
          <ac:chgData name="Kshitij Srivastava" userId="9ca786a045148134" providerId="Windows Live" clId="Web-{F13A218D-82EF-4F0F-9D6A-3B514F7F381C}" dt="2022-06-20T05:39:23.803" v="438"/>
          <ac:cxnSpMkLst>
            <pc:docMk/>
            <pc:sldMk cId="3542361657" sldId="276"/>
            <ac:cxnSpMk id="22" creationId="{FBF6C054-1A3A-D9E2-1F75-E4C3EA8A6E57}"/>
          </ac:cxnSpMkLst>
        </pc:cxnChg>
        <pc:cxnChg chg="del">
          <ac:chgData name="Kshitij Srivastava" userId="9ca786a045148134" providerId="Windows Live" clId="Web-{F13A218D-82EF-4F0F-9D6A-3B514F7F381C}" dt="2022-06-20T05:37:51.473" v="386"/>
          <ac:cxnSpMkLst>
            <pc:docMk/>
            <pc:sldMk cId="3542361657" sldId="276"/>
            <ac:cxnSpMk id="23" creationId="{226BCFBD-E8F3-97C7-345E-F704899024BE}"/>
          </ac:cxnSpMkLst>
        </pc:cxnChg>
        <pc:cxnChg chg="del">
          <ac:chgData name="Kshitij Srivastava" userId="9ca786a045148134" providerId="Windows Live" clId="Web-{F13A218D-82EF-4F0F-9D6A-3B514F7F381C}" dt="2022-06-20T05:37:51.473" v="385"/>
          <ac:cxnSpMkLst>
            <pc:docMk/>
            <pc:sldMk cId="3542361657" sldId="276"/>
            <ac:cxnSpMk id="25" creationId="{47928578-AA64-6194-7EE2-29045BB37B40}"/>
          </ac:cxnSpMkLst>
        </pc:cxnChg>
        <pc:cxnChg chg="del">
          <ac:chgData name="Kshitij Srivastava" userId="9ca786a045148134" providerId="Windows Live" clId="Web-{F13A218D-82EF-4F0F-9D6A-3B514F7F381C}" dt="2022-06-20T05:37:51.473" v="384"/>
          <ac:cxnSpMkLst>
            <pc:docMk/>
            <pc:sldMk cId="3542361657" sldId="276"/>
            <ac:cxnSpMk id="27" creationId="{B8305347-BAC3-4F0C-AD39-50F524878404}"/>
          </ac:cxnSpMkLst>
        </pc:cxnChg>
        <pc:cxnChg chg="del">
          <ac:chgData name="Kshitij Srivastava" userId="9ca786a045148134" providerId="Windows Live" clId="Web-{F13A218D-82EF-4F0F-9D6A-3B514F7F381C}" dt="2022-06-20T05:37:51.473" v="383"/>
          <ac:cxnSpMkLst>
            <pc:docMk/>
            <pc:sldMk cId="3542361657" sldId="276"/>
            <ac:cxnSpMk id="29" creationId="{3A6A04DF-CC2B-BEAA-EF71-2B8530B3FB36}"/>
          </ac:cxnSpMkLst>
        </pc:cxnChg>
        <pc:cxnChg chg="del">
          <ac:chgData name="Kshitij Srivastava" userId="9ca786a045148134" providerId="Windows Live" clId="Web-{F13A218D-82EF-4F0F-9D6A-3B514F7F381C}" dt="2022-06-20T05:37:51.473" v="381"/>
          <ac:cxnSpMkLst>
            <pc:docMk/>
            <pc:sldMk cId="3542361657" sldId="276"/>
            <ac:cxnSpMk id="33" creationId="{63989C5D-E260-F044-3BDF-6A2D5CBA8F76}"/>
          </ac:cxnSpMkLst>
        </pc:cxnChg>
        <pc:cxnChg chg="del">
          <ac:chgData name="Kshitij Srivastava" userId="9ca786a045148134" providerId="Windows Live" clId="Web-{F13A218D-82EF-4F0F-9D6A-3B514F7F381C}" dt="2022-06-20T05:37:51.457" v="379"/>
          <ac:cxnSpMkLst>
            <pc:docMk/>
            <pc:sldMk cId="3542361657" sldId="276"/>
            <ac:cxnSpMk id="37" creationId="{0E5DF7C2-D101-9899-9999-FF16AE17F1F0}"/>
          </ac:cxnSpMkLst>
        </pc:cxnChg>
        <pc:cxnChg chg="del">
          <ac:chgData name="Kshitij Srivastava" userId="9ca786a045148134" providerId="Windows Live" clId="Web-{F13A218D-82EF-4F0F-9D6A-3B514F7F381C}" dt="2022-06-20T05:37:51.457" v="377"/>
          <ac:cxnSpMkLst>
            <pc:docMk/>
            <pc:sldMk cId="3542361657" sldId="276"/>
            <ac:cxnSpMk id="41" creationId="{4DB059D9-0F69-335D-39FA-D05D056DCEF9}"/>
          </ac:cxnSpMkLst>
        </pc:cxnChg>
        <pc:cxnChg chg="del">
          <ac:chgData name="Kshitij Srivastava" userId="9ca786a045148134" providerId="Windows Live" clId="Web-{F13A218D-82EF-4F0F-9D6A-3B514F7F381C}" dt="2022-06-20T05:37:51.457" v="374"/>
          <ac:cxnSpMkLst>
            <pc:docMk/>
            <pc:sldMk cId="3542361657" sldId="276"/>
            <ac:cxnSpMk id="47" creationId="{22C150A1-1F27-211D-7F46-6AFCE9EF804C}"/>
          </ac:cxnSpMkLst>
        </pc:cxnChg>
        <pc:cxnChg chg="del">
          <ac:chgData name="Kshitij Srivastava" userId="9ca786a045148134" providerId="Windows Live" clId="Web-{F13A218D-82EF-4F0F-9D6A-3B514F7F381C}" dt="2022-06-20T05:37:51.457" v="372"/>
          <ac:cxnSpMkLst>
            <pc:docMk/>
            <pc:sldMk cId="3542361657" sldId="276"/>
            <ac:cxnSpMk id="51" creationId="{2587937E-DED6-705C-F79D-07B517038DF6}"/>
          </ac:cxnSpMkLst>
        </pc:cxnChg>
        <pc:cxnChg chg="del">
          <ac:chgData name="Kshitij Srivastava" userId="9ca786a045148134" providerId="Windows Live" clId="Web-{F13A218D-82EF-4F0F-9D6A-3B514F7F381C}" dt="2022-06-20T05:37:51.457" v="370"/>
          <ac:cxnSpMkLst>
            <pc:docMk/>
            <pc:sldMk cId="3542361657" sldId="276"/>
            <ac:cxnSpMk id="55" creationId="{60E3AEBB-5859-23BB-4368-014798B6C5E3}"/>
          </ac:cxnSpMkLst>
        </pc:cxnChg>
        <pc:cxnChg chg="del">
          <ac:chgData name="Kshitij Srivastava" userId="9ca786a045148134" providerId="Windows Live" clId="Web-{F13A218D-82EF-4F0F-9D6A-3B514F7F381C}" dt="2022-06-20T05:37:51.457" v="367"/>
          <ac:cxnSpMkLst>
            <pc:docMk/>
            <pc:sldMk cId="3542361657" sldId="276"/>
            <ac:cxnSpMk id="61" creationId="{E38FAE33-5EBF-46B2-DF55-CA36A1F5FFCE}"/>
          </ac:cxnSpMkLst>
        </pc:cxnChg>
        <pc:cxnChg chg="del">
          <ac:chgData name="Kshitij Srivastava" userId="9ca786a045148134" providerId="Windows Live" clId="Web-{F13A218D-82EF-4F0F-9D6A-3B514F7F381C}" dt="2022-06-20T05:37:51.457" v="365"/>
          <ac:cxnSpMkLst>
            <pc:docMk/>
            <pc:sldMk cId="3542361657" sldId="276"/>
            <ac:cxnSpMk id="65" creationId="{FADC338A-0EB1-284F-6F22-360A74354CC3}"/>
          </ac:cxnSpMkLst>
        </pc:cxnChg>
        <pc:cxnChg chg="del">
          <ac:chgData name="Kshitij Srivastava" userId="9ca786a045148134" providerId="Windows Live" clId="Web-{F13A218D-82EF-4F0F-9D6A-3B514F7F381C}" dt="2022-06-20T05:37:51.457" v="363"/>
          <ac:cxnSpMkLst>
            <pc:docMk/>
            <pc:sldMk cId="3542361657" sldId="276"/>
            <ac:cxnSpMk id="69" creationId="{0A9AFF99-A893-DA0B-3DE1-069035D0F362}"/>
          </ac:cxnSpMkLst>
        </pc:cxnChg>
        <pc:cxnChg chg="del">
          <ac:chgData name="Kshitij Srivastava" userId="9ca786a045148134" providerId="Windows Live" clId="Web-{F13A218D-82EF-4F0F-9D6A-3B514F7F381C}" dt="2022-06-20T05:37:01.737" v="346"/>
          <ac:cxnSpMkLst>
            <pc:docMk/>
            <pc:sldMk cId="3542361657" sldId="276"/>
            <ac:cxnSpMk id="75" creationId="{EFA5E3B9-20E5-6D1A-7303-6D6FB4753A64}"/>
          </ac:cxnSpMkLst>
        </pc:cxnChg>
        <pc:cxnChg chg="del">
          <ac:chgData name="Kshitij Srivastava" userId="9ca786a045148134" providerId="Windows Live" clId="Web-{F13A218D-82EF-4F0F-9D6A-3B514F7F381C}" dt="2022-06-20T05:36:58.331" v="345"/>
          <ac:cxnSpMkLst>
            <pc:docMk/>
            <pc:sldMk cId="3542361657" sldId="276"/>
            <ac:cxnSpMk id="79" creationId="{BE67B638-D8A4-B6E5-3584-5B4EBCB4F1A6}"/>
          </ac:cxnSpMkLst>
        </pc:cxnChg>
        <pc:cxnChg chg="del">
          <ac:chgData name="Kshitij Srivastava" userId="9ca786a045148134" providerId="Windows Live" clId="Web-{F13A218D-82EF-4F0F-9D6A-3B514F7F381C}" dt="2022-06-20T05:36:56.034" v="343"/>
          <ac:cxnSpMkLst>
            <pc:docMk/>
            <pc:sldMk cId="3542361657" sldId="276"/>
            <ac:cxnSpMk id="83" creationId="{499CF40E-A7B9-C458-C431-C3757A72F876}"/>
          </ac:cxnSpMkLst>
        </pc:cxnChg>
        <pc:cxnChg chg="del">
          <ac:chgData name="Kshitij Srivastava" userId="9ca786a045148134" providerId="Windows Live" clId="Web-{F13A218D-82EF-4F0F-9D6A-3B514F7F381C}" dt="2022-06-20T05:37:51.457" v="360"/>
          <ac:cxnSpMkLst>
            <pc:docMk/>
            <pc:sldMk cId="3542361657" sldId="276"/>
            <ac:cxnSpMk id="89" creationId="{014924DE-DAA2-E7D0-0AE9-10777FEB2491}"/>
          </ac:cxnSpMkLst>
        </pc:cxnChg>
        <pc:cxnChg chg="del">
          <ac:chgData name="Kshitij Srivastava" userId="9ca786a045148134" providerId="Windows Live" clId="Web-{F13A218D-82EF-4F0F-9D6A-3B514F7F381C}" dt="2022-06-20T05:37:51.457" v="358"/>
          <ac:cxnSpMkLst>
            <pc:docMk/>
            <pc:sldMk cId="3542361657" sldId="276"/>
            <ac:cxnSpMk id="93" creationId="{DBCCB6BD-5F93-BBEE-A361-77E7AF8DB396}"/>
          </ac:cxnSpMkLst>
        </pc:cxnChg>
        <pc:cxnChg chg="del">
          <ac:chgData name="Kshitij Srivastava" userId="9ca786a045148134" providerId="Windows Live" clId="Web-{F13A218D-82EF-4F0F-9D6A-3B514F7F381C}" dt="2022-06-20T05:37:51.457" v="356"/>
          <ac:cxnSpMkLst>
            <pc:docMk/>
            <pc:sldMk cId="3542361657" sldId="276"/>
            <ac:cxnSpMk id="97" creationId="{74F5A038-5DE6-9BF3-E1F5-5A21409A4F8F}"/>
          </ac:cxnSpMkLst>
        </pc:cxnChg>
      </pc:sldChg>
      <pc:sldChg chg="modSp add mod replId modClrScheme chgLayout">
        <pc:chgData name="Kshitij Srivastava" userId="9ca786a045148134" providerId="Windows Live" clId="Web-{F13A218D-82EF-4F0F-9D6A-3B514F7F381C}" dt="2022-06-20T06:40:25.178" v="803" actId="20577"/>
        <pc:sldMkLst>
          <pc:docMk/>
          <pc:sldMk cId="1501390305" sldId="277"/>
        </pc:sldMkLst>
        <pc:spChg chg="mod ord">
          <ac:chgData name="Kshitij Srivastava" userId="9ca786a045148134" providerId="Windows Live" clId="Web-{F13A218D-82EF-4F0F-9D6A-3B514F7F381C}" dt="2022-06-20T06:40:25.178" v="803" actId="20577"/>
          <ac:spMkLst>
            <pc:docMk/>
            <pc:sldMk cId="1501390305" sldId="277"/>
            <ac:spMk id="2" creationId="{6698B01D-1717-8C2D-B19A-9CB830F78F93}"/>
          </ac:spMkLst>
        </pc:spChg>
      </pc:sldChg>
      <pc:sldChg chg="addSp delSp modSp new mod modClrScheme addAnim modAnim chgLayout">
        <pc:chgData name="Kshitij Srivastava" userId="9ca786a045148134" providerId="Windows Live" clId="Web-{F13A218D-82EF-4F0F-9D6A-3B514F7F381C}" dt="2022-06-20T06:40:03.475" v="802"/>
        <pc:sldMkLst>
          <pc:docMk/>
          <pc:sldMk cId="1810584786" sldId="278"/>
        </pc:sldMkLst>
        <pc:spChg chg="mod ord">
          <ac:chgData name="Kshitij Srivastava" userId="9ca786a045148134" providerId="Windows Live" clId="Web-{F13A218D-82EF-4F0F-9D6A-3B514F7F381C}" dt="2022-06-20T06:18:10.003" v="761"/>
          <ac:spMkLst>
            <pc:docMk/>
            <pc:sldMk cId="1810584786" sldId="278"/>
            <ac:spMk id="2" creationId="{C32B9AEA-557B-BBE7-F224-C1EAB1C14295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15" creationId="{B56ACE47-0D0C-3375-8DE2-E0991CAA129A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17" creationId="{8170C73C-6BB1-452A-A0B0-2391ACAA2D9E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19" creationId="{F50D739D-5916-CAAB-B68C-A6C6B59C8277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21" creationId="{D2619D9A-31BA-2BE6-B9EE-8757DFF4D1E9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22" creationId="{879D54A6-F125-157C-62CD-25B3614548D2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24" creationId="{2626CF6E-0307-6F19-4B40-57245BA598A0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26" creationId="{E1997B4A-DF32-75AA-9B4C-91E938CBF75A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28" creationId="{08312BB0-F259-1088-8954-CE096B27E694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29" creationId="{9E4791EE-A1E3-35D9-89F3-B11C81286127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31" creationId="{21883189-7264-10B9-B4AF-9D72CC3560BE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33" creationId="{DE7B786A-33CF-6D3D-5CA9-597205C24445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35" creationId="{0538DF87-7566-7C66-4234-DEAD108EDCBD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36" creationId="{1DA4F26C-EED5-4DF8-8753-984783F03235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38" creationId="{85C760A9-CF6A-B46E-88F6-1C12DD361C01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40" creationId="{44820A0C-DF8A-34C2-E5C0-24DF16D48C69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42" creationId="{CF6B4693-2139-529B-9178-62DE39A5E623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43" creationId="{B6759786-3B95-96FE-D8D3-3CCEADAB97EF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44" creationId="{CF1608CF-676D-B383-CA88-0592ED4174B8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45" creationId="{4464726F-B6AB-99FF-D3B4-217E2B71E384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46" creationId="{CB115996-ADB0-E413-2DF3-95F0C399F669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47" creationId="{10D568FD-CD99-59B0-70DC-5547E7A1A472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49" creationId="{246508BC-02F5-6E7D-8B85-4310A9E541A9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51" creationId="{DED49328-BBF9-AC9B-94AE-5DE024BE0D2E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53" creationId="{B3BADB1F-5CB7-F815-DB96-D2E0AEB647F9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55" creationId="{57BB512B-F333-CFE4-E2D9-D51BA55500C1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57" creationId="{40B58C4D-832F-676B-1AA8-C64868B93A0A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59" creationId="{758B419E-D992-C931-C3A1-10731060A141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61" creationId="{429B9B62-9483-026C-5070-12E7E2070664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63" creationId="{B0FF99C4-7FAC-2A47-4181-FCAF659DB0B7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64" creationId="{2CB920D6-34C7-6012-D075-A701F63CAC95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66" creationId="{3176ABEF-F7DC-A197-CD5E-5820D92FEB3C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68" creationId="{DC415C5F-0B22-186A-ED23-FAB26BF70703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70" creationId="{CDAE4D05-69A5-77C4-40D2-45D3241B0348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72" creationId="{C9D30291-CADE-5529-A3CE-E8E2A7168015}"/>
          </ac:spMkLst>
        </pc:spChg>
        <pc:spChg chg="add">
          <ac:chgData name="Kshitij Srivastava" userId="9ca786a045148134" providerId="Windows Live" clId="Web-{F13A218D-82EF-4F0F-9D6A-3B514F7F381C}" dt="2022-06-20T05:47:22.222" v="539"/>
          <ac:spMkLst>
            <pc:docMk/>
            <pc:sldMk cId="1810584786" sldId="278"/>
            <ac:spMk id="74" creationId="{38620DE1-0F2E-38B7-17E0-AA442FF19F12}"/>
          </ac:spMkLst>
        </pc:spChg>
        <pc:spChg chg="add del">
          <ac:chgData name="Kshitij Srivastava" userId="9ca786a045148134" providerId="Windows Live" clId="Web-{F13A218D-82EF-4F0F-9D6A-3B514F7F381C}" dt="2022-06-20T05:51:20.072" v="652"/>
          <ac:spMkLst>
            <pc:docMk/>
            <pc:sldMk cId="1810584786" sldId="278"/>
            <ac:spMk id="75" creationId="{4D0B6846-AAEA-7D62-28F8-128DDDCA8216}"/>
          </ac:spMkLst>
        </pc:spChg>
        <pc:spChg chg="add mod">
          <ac:chgData name="Kshitij Srivastava" userId="9ca786a045148134" providerId="Windows Live" clId="Web-{F13A218D-82EF-4F0F-9D6A-3B514F7F381C}" dt="2022-06-20T05:51:35.416" v="655" actId="20577"/>
          <ac:spMkLst>
            <pc:docMk/>
            <pc:sldMk cId="1810584786" sldId="278"/>
            <ac:spMk id="77" creationId="{39B7BF08-7D40-D685-12A4-4FCB2C452F42}"/>
          </ac:spMkLst>
        </pc:spChg>
        <pc:picChg chg="add">
          <ac:chgData name="Kshitij Srivastava" userId="9ca786a045148134" providerId="Windows Live" clId="Web-{F13A218D-82EF-4F0F-9D6A-3B514F7F381C}" dt="2022-06-20T05:47:22.222" v="539"/>
          <ac:picMkLst>
            <pc:docMk/>
            <pc:sldMk cId="1810584786" sldId="278"/>
            <ac:picMk id="3" creationId="{1232A207-BDE2-97EE-11E7-9CD8E04430F1}"/>
          </ac:picMkLst>
        </pc:picChg>
        <pc:picChg chg="add">
          <ac:chgData name="Kshitij Srivastava" userId="9ca786a045148134" providerId="Windows Live" clId="Web-{F13A218D-82EF-4F0F-9D6A-3B514F7F381C}" dt="2022-06-20T05:47:22.222" v="539"/>
          <ac:picMkLst>
            <pc:docMk/>
            <pc:sldMk cId="1810584786" sldId="278"/>
            <ac:picMk id="4" creationId="{CDD278A7-8124-139A-9316-1B0D429F7677}"/>
          </ac:picMkLst>
        </pc:picChg>
        <pc:picChg chg="add">
          <ac:chgData name="Kshitij Srivastava" userId="9ca786a045148134" providerId="Windows Live" clId="Web-{F13A218D-82EF-4F0F-9D6A-3B514F7F381C}" dt="2022-06-20T05:47:22.222" v="539"/>
          <ac:picMkLst>
            <pc:docMk/>
            <pc:sldMk cId="1810584786" sldId="278"/>
            <ac:picMk id="5" creationId="{44FC89B3-52FF-0EAF-5F36-39E1C3FD8E13}"/>
          </ac:picMkLst>
        </pc:picChg>
        <pc:picChg chg="add">
          <ac:chgData name="Kshitij Srivastava" userId="9ca786a045148134" providerId="Windows Live" clId="Web-{F13A218D-82EF-4F0F-9D6A-3B514F7F381C}" dt="2022-06-20T05:47:22.222" v="539"/>
          <ac:picMkLst>
            <pc:docMk/>
            <pc:sldMk cId="1810584786" sldId="278"/>
            <ac:picMk id="6" creationId="{D74C0A22-A0AF-A9F8-6F52-7266B88C5253}"/>
          </ac:picMkLst>
        </pc:picChg>
        <pc:picChg chg="add">
          <ac:chgData name="Kshitij Srivastava" userId="9ca786a045148134" providerId="Windows Live" clId="Web-{F13A218D-82EF-4F0F-9D6A-3B514F7F381C}" dt="2022-06-20T05:47:22.222" v="539"/>
          <ac:picMkLst>
            <pc:docMk/>
            <pc:sldMk cId="1810584786" sldId="278"/>
            <ac:picMk id="7" creationId="{51C1B9C6-915B-AF0A-31B9-06C6E9F13378}"/>
          </ac:picMkLst>
        </pc:pic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8" creationId="{0A8EEB88-88BB-FF68-1F12-9CD7D1337223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9" creationId="{4CD6B0F4-5086-7BAB-4AD8-7F32B415F2C4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10" creationId="{DC35C95D-AFB4-15D8-BA54-34AE32D091F2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11" creationId="{C4E024C2-9B82-EF38-76E5-1C6D053805C7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12" creationId="{50491BCF-F661-AFFD-FABD-6B68EACAC221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13" creationId="{8AEDF940-DA74-80EA-2042-63371A01E334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14" creationId="{386372BD-4BA7-2E95-4F9A-87A3F46AC155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16" creationId="{8B149B10-AEE0-0F61-044E-0AF9ABD3B49D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18" creationId="{4BB5DBB7-3BF8-5F56-BCFC-4466DF811514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20" creationId="{2D37EE97-EFB2-7DE5-5A04-11ACC4EC3366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23" creationId="{B798E8B6-3F21-CE64-2B76-94BD96DC1ECE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25" creationId="{C355376A-3633-BBA4-29E1-7FF3AF41996F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27" creationId="{A138957F-F5A0-75D7-4B33-AC6F98EC3002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30" creationId="{5714CDA4-D026-9FB4-5DE7-FB5652DCA6E8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32" creationId="{61A41959-9132-9CB1-8F78-BA975CCC0DE1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34" creationId="{E2E36F43-EC2A-4664-606A-6B057DFB874A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37" creationId="{9FCAA855-5A8B-950A-6ED5-D15BF09FFE85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39" creationId="{4894B71D-FFEC-77DF-D627-10E057F6666F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41" creationId="{613E8DDA-52DA-56A6-0062-5396C16EA917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48" creationId="{6929C936-E32D-D041-824B-E325A0A9F85E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50" creationId="{54D4E135-C8F9-2DC3-CF9B-FFC524EF12AD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52" creationId="{226F6EAF-D8F5-C131-E10A-AD0C6F3A0ADC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54" creationId="{97BACFD9-62F4-C061-BD8E-D5084A276E8E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56" creationId="{D7038B02-F279-D161-B132-52261FBAC8C4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58" creationId="{CF85B36F-0450-A9A7-7981-23FA0202E358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60" creationId="{A276DE40-7C94-9308-FAEF-1D09A05F03EB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62" creationId="{C0E32BBD-474F-4675-F445-3AEF4965E466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65" creationId="{D0C31436-AF28-4CF1-F4A5-FABDF71B1997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67" creationId="{3D6597C8-683B-6369-3FC5-120FA3EF8452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69" creationId="{84FF725C-5E00-8563-0437-C2E6E29CAE02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71" creationId="{E208D5C5-C81C-1972-5038-85CCFF5633DA}"/>
          </ac:cxnSpMkLst>
        </pc:cxnChg>
        <pc:cxnChg chg="add">
          <ac:chgData name="Kshitij Srivastava" userId="9ca786a045148134" providerId="Windows Live" clId="Web-{F13A218D-82EF-4F0F-9D6A-3B514F7F381C}" dt="2022-06-20T05:47:22.222" v="539"/>
          <ac:cxnSpMkLst>
            <pc:docMk/>
            <pc:sldMk cId="1810584786" sldId="278"/>
            <ac:cxnSpMk id="73" creationId="{3ADFAD73-C3AB-5D55-D355-86908D320E52}"/>
          </ac:cxnSpMkLst>
        </pc:cxnChg>
      </pc:sldChg>
      <pc:sldChg chg="addSp modSp new mod modClrScheme addAnim modAnim chgLayout">
        <pc:chgData name="Kshitij Srivastava" userId="9ca786a045148134" providerId="Windows Live" clId="Web-{F13A218D-82EF-4F0F-9D6A-3B514F7F381C}" dt="2022-06-20T06:39:57.912" v="800"/>
        <pc:sldMkLst>
          <pc:docMk/>
          <pc:sldMk cId="1332915169" sldId="279"/>
        </pc:sldMkLst>
        <pc:spChg chg="mod ord">
          <ac:chgData name="Kshitij Srivastava" userId="9ca786a045148134" providerId="Windows Live" clId="Web-{F13A218D-82EF-4F0F-9D6A-3B514F7F381C}" dt="2022-06-20T06:18:10.003" v="761"/>
          <ac:spMkLst>
            <pc:docMk/>
            <pc:sldMk cId="1332915169" sldId="279"/>
            <ac:spMk id="2" creationId="{AA4A8D8F-99D6-F8C7-7F09-785DF1DF7ECF}"/>
          </ac:spMkLst>
        </pc:spChg>
        <pc:spChg chg="add mod">
          <ac:chgData name="Kshitij Srivastava" userId="9ca786a045148134" providerId="Windows Live" clId="Web-{F13A218D-82EF-4F0F-9D6A-3B514F7F381C}" dt="2022-06-20T05:48:33.427" v="554" actId="1076"/>
          <ac:spMkLst>
            <pc:docMk/>
            <pc:sldMk cId="1332915169" sldId="279"/>
            <ac:spMk id="15" creationId="{D6E220EC-A9E3-97FA-9F02-F128DDE97006}"/>
          </ac:spMkLst>
        </pc:spChg>
        <pc:spChg chg="add mod">
          <ac:chgData name="Kshitij Srivastava" userId="9ca786a045148134" providerId="Windows Live" clId="Web-{F13A218D-82EF-4F0F-9D6A-3B514F7F381C}" dt="2022-06-20T05:48:33.427" v="556" actId="1076"/>
          <ac:spMkLst>
            <pc:docMk/>
            <pc:sldMk cId="1332915169" sldId="279"/>
            <ac:spMk id="17" creationId="{669AAD12-5FD9-D219-D38E-118EE2D81C33}"/>
          </ac:spMkLst>
        </pc:spChg>
        <pc:spChg chg="add mod">
          <ac:chgData name="Kshitij Srivastava" userId="9ca786a045148134" providerId="Windows Live" clId="Web-{F13A218D-82EF-4F0F-9D6A-3B514F7F381C}" dt="2022-06-20T05:48:33.442" v="558" actId="1076"/>
          <ac:spMkLst>
            <pc:docMk/>
            <pc:sldMk cId="1332915169" sldId="279"/>
            <ac:spMk id="19" creationId="{85153021-243A-A967-A99C-B232232FA4FE}"/>
          </ac:spMkLst>
        </pc:spChg>
        <pc:spChg chg="add mod">
          <ac:chgData name="Kshitij Srivastava" userId="9ca786a045148134" providerId="Windows Live" clId="Web-{F13A218D-82EF-4F0F-9D6A-3B514F7F381C}" dt="2022-06-20T05:48:33.458" v="560" actId="1076"/>
          <ac:spMkLst>
            <pc:docMk/>
            <pc:sldMk cId="1332915169" sldId="279"/>
            <ac:spMk id="21" creationId="{106C5825-958C-C6CB-72EA-A6B55DA76D0F}"/>
          </ac:spMkLst>
        </pc:spChg>
        <pc:spChg chg="add mod">
          <ac:chgData name="Kshitij Srivastava" userId="9ca786a045148134" providerId="Windows Live" clId="Web-{F13A218D-82EF-4F0F-9D6A-3B514F7F381C}" dt="2022-06-20T05:48:33.474" v="561" actId="1076"/>
          <ac:spMkLst>
            <pc:docMk/>
            <pc:sldMk cId="1332915169" sldId="279"/>
            <ac:spMk id="22" creationId="{52610321-1CD8-F164-5DF6-4977108DE436}"/>
          </ac:spMkLst>
        </pc:spChg>
        <pc:spChg chg="add mod">
          <ac:chgData name="Kshitij Srivastava" userId="9ca786a045148134" providerId="Windows Live" clId="Web-{F13A218D-82EF-4F0F-9D6A-3B514F7F381C}" dt="2022-06-20T05:48:33.489" v="563" actId="1076"/>
          <ac:spMkLst>
            <pc:docMk/>
            <pc:sldMk cId="1332915169" sldId="279"/>
            <ac:spMk id="24" creationId="{E899E460-AA30-2378-688C-69FD85AAD02F}"/>
          </ac:spMkLst>
        </pc:spChg>
        <pc:spChg chg="add mod">
          <ac:chgData name="Kshitij Srivastava" userId="9ca786a045148134" providerId="Windows Live" clId="Web-{F13A218D-82EF-4F0F-9D6A-3B514F7F381C}" dt="2022-06-20T05:48:33.505" v="565" actId="1076"/>
          <ac:spMkLst>
            <pc:docMk/>
            <pc:sldMk cId="1332915169" sldId="279"/>
            <ac:spMk id="26" creationId="{B62C364C-578D-7637-C978-4941A69C1E67}"/>
          </ac:spMkLst>
        </pc:spChg>
        <pc:spChg chg="add mod">
          <ac:chgData name="Kshitij Srivastava" userId="9ca786a045148134" providerId="Windows Live" clId="Web-{F13A218D-82EF-4F0F-9D6A-3B514F7F381C}" dt="2022-06-20T05:48:33.521" v="567" actId="1076"/>
          <ac:spMkLst>
            <pc:docMk/>
            <pc:sldMk cId="1332915169" sldId="279"/>
            <ac:spMk id="28" creationId="{FC4FAE16-1624-FFBB-3F71-138A1C676411}"/>
          </ac:spMkLst>
        </pc:spChg>
        <pc:spChg chg="add mod">
          <ac:chgData name="Kshitij Srivastava" userId="9ca786a045148134" providerId="Windows Live" clId="Web-{F13A218D-82EF-4F0F-9D6A-3B514F7F381C}" dt="2022-06-20T05:48:33.521" v="568" actId="1076"/>
          <ac:spMkLst>
            <pc:docMk/>
            <pc:sldMk cId="1332915169" sldId="279"/>
            <ac:spMk id="29" creationId="{35D16CB8-5F87-6A78-BA0E-480B08929235}"/>
          </ac:spMkLst>
        </pc:spChg>
        <pc:spChg chg="add mod">
          <ac:chgData name="Kshitij Srivastava" userId="9ca786a045148134" providerId="Windows Live" clId="Web-{F13A218D-82EF-4F0F-9D6A-3B514F7F381C}" dt="2022-06-20T05:48:33.536" v="570" actId="1076"/>
          <ac:spMkLst>
            <pc:docMk/>
            <pc:sldMk cId="1332915169" sldId="279"/>
            <ac:spMk id="31" creationId="{28672D26-AF8D-B7C1-B2E6-9499E09DF4C2}"/>
          </ac:spMkLst>
        </pc:spChg>
        <pc:spChg chg="add mod">
          <ac:chgData name="Kshitij Srivastava" userId="9ca786a045148134" providerId="Windows Live" clId="Web-{F13A218D-82EF-4F0F-9D6A-3B514F7F381C}" dt="2022-06-20T05:48:33.552" v="572" actId="1076"/>
          <ac:spMkLst>
            <pc:docMk/>
            <pc:sldMk cId="1332915169" sldId="279"/>
            <ac:spMk id="33" creationId="{E8AECEFC-3C66-FAA4-0A3C-172AE107045A}"/>
          </ac:spMkLst>
        </pc:spChg>
        <pc:spChg chg="add mod">
          <ac:chgData name="Kshitij Srivastava" userId="9ca786a045148134" providerId="Windows Live" clId="Web-{F13A218D-82EF-4F0F-9D6A-3B514F7F381C}" dt="2022-06-20T05:48:33.583" v="574" actId="1076"/>
          <ac:spMkLst>
            <pc:docMk/>
            <pc:sldMk cId="1332915169" sldId="279"/>
            <ac:spMk id="35" creationId="{7D345A53-5D03-0DBD-F976-09D10CB11CA0}"/>
          </ac:spMkLst>
        </pc:spChg>
        <pc:spChg chg="add mod">
          <ac:chgData name="Kshitij Srivastava" userId="9ca786a045148134" providerId="Windows Live" clId="Web-{F13A218D-82EF-4F0F-9D6A-3B514F7F381C}" dt="2022-06-20T05:48:33.583" v="575" actId="1076"/>
          <ac:spMkLst>
            <pc:docMk/>
            <pc:sldMk cId="1332915169" sldId="279"/>
            <ac:spMk id="36" creationId="{590D7CEF-43B2-0CD3-2C14-9CD14A5E576B}"/>
          </ac:spMkLst>
        </pc:spChg>
        <pc:spChg chg="add mod">
          <ac:chgData name="Kshitij Srivastava" userId="9ca786a045148134" providerId="Windows Live" clId="Web-{F13A218D-82EF-4F0F-9D6A-3B514F7F381C}" dt="2022-06-20T05:48:33.599" v="577" actId="1076"/>
          <ac:spMkLst>
            <pc:docMk/>
            <pc:sldMk cId="1332915169" sldId="279"/>
            <ac:spMk id="38" creationId="{B08BDA1F-A2FE-EACF-362F-C4B6FD424F90}"/>
          </ac:spMkLst>
        </pc:spChg>
        <pc:spChg chg="add mod">
          <ac:chgData name="Kshitij Srivastava" userId="9ca786a045148134" providerId="Windows Live" clId="Web-{F13A218D-82EF-4F0F-9D6A-3B514F7F381C}" dt="2022-06-20T05:48:33.614" v="579" actId="1076"/>
          <ac:spMkLst>
            <pc:docMk/>
            <pc:sldMk cId="1332915169" sldId="279"/>
            <ac:spMk id="40" creationId="{1E6E2091-4457-513E-B2DB-0A256416A6D7}"/>
          </ac:spMkLst>
        </pc:spChg>
        <pc:spChg chg="add mod">
          <ac:chgData name="Kshitij Srivastava" userId="9ca786a045148134" providerId="Windows Live" clId="Web-{F13A218D-82EF-4F0F-9D6A-3B514F7F381C}" dt="2022-06-20T05:48:33.630" v="581" actId="1076"/>
          <ac:spMkLst>
            <pc:docMk/>
            <pc:sldMk cId="1332915169" sldId="279"/>
            <ac:spMk id="42" creationId="{6685F5DD-6C56-2C6A-AA45-175C76E535FF}"/>
          </ac:spMkLst>
        </pc:spChg>
        <pc:spChg chg="add mod">
          <ac:chgData name="Kshitij Srivastava" userId="9ca786a045148134" providerId="Windows Live" clId="Web-{F13A218D-82EF-4F0F-9D6A-3B514F7F381C}" dt="2022-06-20T05:48:33.646" v="582" actId="1076"/>
          <ac:spMkLst>
            <pc:docMk/>
            <pc:sldMk cId="1332915169" sldId="279"/>
            <ac:spMk id="43" creationId="{152C73DE-D9CB-57ED-9821-807DEAA39E67}"/>
          </ac:spMkLst>
        </pc:spChg>
        <pc:spChg chg="add mod">
          <ac:chgData name="Kshitij Srivastava" userId="9ca786a045148134" providerId="Windows Live" clId="Web-{F13A218D-82EF-4F0F-9D6A-3B514F7F381C}" dt="2022-06-20T05:48:33.661" v="584" actId="1076"/>
          <ac:spMkLst>
            <pc:docMk/>
            <pc:sldMk cId="1332915169" sldId="279"/>
            <ac:spMk id="45" creationId="{96035AF0-2CCD-AE25-419B-99E77308C8A4}"/>
          </ac:spMkLst>
        </pc:spChg>
        <pc:spChg chg="add mod">
          <ac:chgData name="Kshitij Srivastava" userId="9ca786a045148134" providerId="Windows Live" clId="Web-{F13A218D-82EF-4F0F-9D6A-3B514F7F381C}" dt="2022-06-20T05:48:33.677" v="586" actId="1076"/>
          <ac:spMkLst>
            <pc:docMk/>
            <pc:sldMk cId="1332915169" sldId="279"/>
            <ac:spMk id="47" creationId="{A0843D4D-68AD-2F6E-CC1D-CA754C0300B3}"/>
          </ac:spMkLst>
        </pc:spChg>
        <pc:spChg chg="add mod">
          <ac:chgData name="Kshitij Srivastava" userId="9ca786a045148134" providerId="Windows Live" clId="Web-{F13A218D-82EF-4F0F-9D6A-3B514F7F381C}" dt="2022-06-20T05:48:33.692" v="588" actId="1076"/>
          <ac:spMkLst>
            <pc:docMk/>
            <pc:sldMk cId="1332915169" sldId="279"/>
            <ac:spMk id="49" creationId="{E1EAC2C7-25C4-494D-40E5-EC9BD575A7E6}"/>
          </ac:spMkLst>
        </pc:spChg>
        <pc:spChg chg="add mod">
          <ac:chgData name="Kshitij Srivastava" userId="9ca786a045148134" providerId="Windows Live" clId="Web-{F13A218D-82EF-4F0F-9D6A-3B514F7F381C}" dt="2022-06-20T05:48:33.692" v="589" actId="1076"/>
          <ac:spMkLst>
            <pc:docMk/>
            <pc:sldMk cId="1332915169" sldId="279"/>
            <ac:spMk id="50" creationId="{5315B48B-45BF-B04D-3CB2-07C636D24994}"/>
          </ac:spMkLst>
        </pc:spChg>
        <pc:spChg chg="add mod">
          <ac:chgData name="Kshitij Srivastava" userId="9ca786a045148134" providerId="Windows Live" clId="Web-{F13A218D-82EF-4F0F-9D6A-3B514F7F381C}" dt="2022-06-20T05:48:33.708" v="590" actId="1076"/>
          <ac:spMkLst>
            <pc:docMk/>
            <pc:sldMk cId="1332915169" sldId="279"/>
            <ac:spMk id="51" creationId="{B4D129AA-4194-2F4D-E716-3CAF3A444835}"/>
          </ac:spMkLst>
        </pc:spChg>
        <pc:spChg chg="add mod">
          <ac:chgData name="Kshitij Srivastava" userId="9ca786a045148134" providerId="Windows Live" clId="Web-{F13A218D-82EF-4F0F-9D6A-3B514F7F381C}" dt="2022-06-20T05:48:33.724" v="591" actId="1076"/>
          <ac:spMkLst>
            <pc:docMk/>
            <pc:sldMk cId="1332915169" sldId="279"/>
            <ac:spMk id="52" creationId="{2D040786-031C-16F3-A448-505CC9F53623}"/>
          </ac:spMkLst>
        </pc:spChg>
        <pc:spChg chg="add mod">
          <ac:chgData name="Kshitij Srivastava" userId="9ca786a045148134" providerId="Windows Live" clId="Web-{F13A218D-82EF-4F0F-9D6A-3B514F7F381C}" dt="2022-06-20T05:48:33.724" v="592" actId="1076"/>
          <ac:spMkLst>
            <pc:docMk/>
            <pc:sldMk cId="1332915169" sldId="279"/>
            <ac:spMk id="53" creationId="{E83F2D1F-00E6-639B-0BAF-D6096F510CEF}"/>
          </ac:spMkLst>
        </pc:spChg>
        <pc:spChg chg="add mod">
          <ac:chgData name="Kshitij Srivastava" userId="9ca786a045148134" providerId="Windows Live" clId="Web-{F13A218D-82EF-4F0F-9D6A-3B514F7F381C}" dt="2022-06-20T05:48:33.739" v="593" actId="1076"/>
          <ac:spMkLst>
            <pc:docMk/>
            <pc:sldMk cId="1332915169" sldId="279"/>
            <ac:spMk id="54" creationId="{19811F20-B7AC-DB87-4017-D1D75569BEAD}"/>
          </ac:spMkLst>
        </pc:spChg>
        <pc:spChg chg="add mod">
          <ac:chgData name="Kshitij Srivastava" userId="9ca786a045148134" providerId="Windows Live" clId="Web-{F13A218D-82EF-4F0F-9D6A-3B514F7F381C}" dt="2022-06-20T05:48:33.755" v="595" actId="1076"/>
          <ac:spMkLst>
            <pc:docMk/>
            <pc:sldMk cId="1332915169" sldId="279"/>
            <ac:spMk id="56" creationId="{FB4E5E92-7A0F-C6B8-BA42-C3D26DC7086E}"/>
          </ac:spMkLst>
        </pc:spChg>
        <pc:spChg chg="add mod">
          <ac:chgData name="Kshitij Srivastava" userId="9ca786a045148134" providerId="Windows Live" clId="Web-{F13A218D-82EF-4F0F-9D6A-3B514F7F381C}" dt="2022-06-20T05:48:33.771" v="596" actId="1076"/>
          <ac:spMkLst>
            <pc:docMk/>
            <pc:sldMk cId="1332915169" sldId="279"/>
            <ac:spMk id="57" creationId="{9969C3F2-2FE9-0A6F-6F8E-02B3F543147C}"/>
          </ac:spMkLst>
        </pc:spChg>
        <pc:spChg chg="add mod">
          <ac:chgData name="Kshitij Srivastava" userId="9ca786a045148134" providerId="Windows Live" clId="Web-{F13A218D-82EF-4F0F-9D6A-3B514F7F381C}" dt="2022-06-20T05:48:33.786" v="598" actId="1076"/>
          <ac:spMkLst>
            <pc:docMk/>
            <pc:sldMk cId="1332915169" sldId="279"/>
            <ac:spMk id="59" creationId="{125750B4-63C2-F770-5CB8-ADAFBC2EADD0}"/>
          </ac:spMkLst>
        </pc:spChg>
        <pc:spChg chg="add mod">
          <ac:chgData name="Kshitij Srivastava" userId="9ca786a045148134" providerId="Windows Live" clId="Web-{F13A218D-82EF-4F0F-9D6A-3B514F7F381C}" dt="2022-06-20T05:48:33.802" v="600" actId="1076"/>
          <ac:spMkLst>
            <pc:docMk/>
            <pc:sldMk cId="1332915169" sldId="279"/>
            <ac:spMk id="61" creationId="{5EB96EB5-C920-150C-1E41-A1680B84D321}"/>
          </ac:spMkLst>
        </pc:spChg>
        <pc:spChg chg="add mod">
          <ac:chgData name="Kshitij Srivastava" userId="9ca786a045148134" providerId="Windows Live" clId="Web-{F13A218D-82EF-4F0F-9D6A-3B514F7F381C}" dt="2022-06-20T05:48:33.817" v="602" actId="1076"/>
          <ac:spMkLst>
            <pc:docMk/>
            <pc:sldMk cId="1332915169" sldId="279"/>
            <ac:spMk id="63" creationId="{8518F496-913D-4C94-A8AE-1E9D18CEA6CB}"/>
          </ac:spMkLst>
        </pc:spChg>
        <pc:spChg chg="add mod">
          <ac:chgData name="Kshitij Srivastava" userId="9ca786a045148134" providerId="Windows Live" clId="Web-{F13A218D-82EF-4F0F-9D6A-3B514F7F381C}" dt="2022-06-20T05:48:33.833" v="604" actId="1076"/>
          <ac:spMkLst>
            <pc:docMk/>
            <pc:sldMk cId="1332915169" sldId="279"/>
            <ac:spMk id="65" creationId="{17B763CD-C8A1-C900-A22B-DBAF6E370038}"/>
          </ac:spMkLst>
        </pc:spChg>
        <pc:spChg chg="add mod">
          <ac:chgData name="Kshitij Srivastava" userId="9ca786a045148134" providerId="Windows Live" clId="Web-{F13A218D-82EF-4F0F-9D6A-3B514F7F381C}" dt="2022-06-20T05:51:16.118" v="651" actId="20577"/>
          <ac:spMkLst>
            <pc:docMk/>
            <pc:sldMk cId="1332915169" sldId="279"/>
            <ac:spMk id="67" creationId="{DCE1D895-520F-EA83-07F0-7DAFB07E7C63}"/>
          </ac:spMkLst>
        </pc:spChg>
        <pc:picChg chg="add mod">
          <ac:chgData name="Kshitij Srivastava" userId="9ca786a045148134" providerId="Windows Live" clId="Web-{F13A218D-82EF-4F0F-9D6A-3B514F7F381C}" dt="2022-06-20T05:48:33.333" v="542" actId="1076"/>
          <ac:picMkLst>
            <pc:docMk/>
            <pc:sldMk cId="1332915169" sldId="279"/>
            <ac:picMk id="3" creationId="{11B3895A-C343-D541-8539-D125E67C7D83}"/>
          </ac:picMkLst>
        </pc:picChg>
        <pc:picChg chg="add mod">
          <ac:chgData name="Kshitij Srivastava" userId="9ca786a045148134" providerId="Windows Live" clId="Web-{F13A218D-82EF-4F0F-9D6A-3B514F7F381C}" dt="2022-06-20T05:48:33.333" v="543" actId="1076"/>
          <ac:picMkLst>
            <pc:docMk/>
            <pc:sldMk cId="1332915169" sldId="279"/>
            <ac:picMk id="4" creationId="{40F18BF2-73F8-F811-BEE3-4CF9CDB03AA1}"/>
          </ac:picMkLst>
        </pc:picChg>
        <pc:picChg chg="add mod">
          <ac:chgData name="Kshitij Srivastava" userId="9ca786a045148134" providerId="Windows Live" clId="Web-{F13A218D-82EF-4F0F-9D6A-3B514F7F381C}" dt="2022-06-20T05:48:33.349" v="544" actId="1076"/>
          <ac:picMkLst>
            <pc:docMk/>
            <pc:sldMk cId="1332915169" sldId="279"/>
            <ac:picMk id="5" creationId="{B8A2CE03-3710-16DA-B0C5-E64F86FCB93E}"/>
          </ac:picMkLst>
        </pc:picChg>
        <pc:picChg chg="add mod">
          <ac:chgData name="Kshitij Srivastava" userId="9ca786a045148134" providerId="Windows Live" clId="Web-{F13A218D-82EF-4F0F-9D6A-3B514F7F381C}" dt="2022-06-20T05:48:33.364" v="545" actId="1076"/>
          <ac:picMkLst>
            <pc:docMk/>
            <pc:sldMk cId="1332915169" sldId="279"/>
            <ac:picMk id="6" creationId="{F7BEE95D-0B87-269B-E46B-D38EEAA41960}"/>
          </ac:picMkLst>
        </pc:picChg>
        <pc:picChg chg="add mod">
          <ac:chgData name="Kshitij Srivastava" userId="9ca786a045148134" providerId="Windows Live" clId="Web-{F13A218D-82EF-4F0F-9D6A-3B514F7F381C}" dt="2022-06-20T05:48:33.364" v="546" actId="1076"/>
          <ac:picMkLst>
            <pc:docMk/>
            <pc:sldMk cId="1332915169" sldId="279"/>
            <ac:picMk id="7" creationId="{9809ED33-2C38-7001-DE9F-E8CD7C9DC5C1}"/>
          </ac:picMkLst>
        </pc:picChg>
        <pc:cxnChg chg="add mod">
          <ac:chgData name="Kshitij Srivastava" userId="9ca786a045148134" providerId="Windows Live" clId="Web-{F13A218D-82EF-4F0F-9D6A-3B514F7F381C}" dt="2022-06-20T05:48:33.380" v="547" actId="1076"/>
          <ac:cxnSpMkLst>
            <pc:docMk/>
            <pc:sldMk cId="1332915169" sldId="279"/>
            <ac:cxnSpMk id="8" creationId="{71A83011-E347-E6FD-EBCD-5B8013E60DF8}"/>
          </ac:cxnSpMkLst>
        </pc:cxnChg>
        <pc:cxnChg chg="add mod">
          <ac:chgData name="Kshitij Srivastava" userId="9ca786a045148134" providerId="Windows Live" clId="Web-{F13A218D-82EF-4F0F-9D6A-3B514F7F381C}" dt="2022-06-20T05:48:33.380" v="548" actId="1076"/>
          <ac:cxnSpMkLst>
            <pc:docMk/>
            <pc:sldMk cId="1332915169" sldId="279"/>
            <ac:cxnSpMk id="9" creationId="{B8A13F76-6D14-42AF-B435-BD6397DC462A}"/>
          </ac:cxnSpMkLst>
        </pc:cxnChg>
        <pc:cxnChg chg="add mod">
          <ac:chgData name="Kshitij Srivastava" userId="9ca786a045148134" providerId="Windows Live" clId="Web-{F13A218D-82EF-4F0F-9D6A-3B514F7F381C}" dt="2022-06-20T05:48:33.380" v="549" actId="1076"/>
          <ac:cxnSpMkLst>
            <pc:docMk/>
            <pc:sldMk cId="1332915169" sldId="279"/>
            <ac:cxnSpMk id="10" creationId="{CD3653A7-A974-8496-1376-BB968AA9B603}"/>
          </ac:cxnSpMkLst>
        </pc:cxnChg>
        <pc:cxnChg chg="add mod">
          <ac:chgData name="Kshitij Srivastava" userId="9ca786a045148134" providerId="Windows Live" clId="Web-{F13A218D-82EF-4F0F-9D6A-3B514F7F381C}" dt="2022-06-20T05:48:33.396" v="550" actId="1076"/>
          <ac:cxnSpMkLst>
            <pc:docMk/>
            <pc:sldMk cId="1332915169" sldId="279"/>
            <ac:cxnSpMk id="11" creationId="{432488E7-A358-A3F6-2396-5CAF46CB9BA6}"/>
          </ac:cxnSpMkLst>
        </pc:cxnChg>
        <pc:cxnChg chg="add mod">
          <ac:chgData name="Kshitij Srivastava" userId="9ca786a045148134" providerId="Windows Live" clId="Web-{F13A218D-82EF-4F0F-9D6A-3B514F7F381C}" dt="2022-06-20T05:48:33.396" v="551" actId="1076"/>
          <ac:cxnSpMkLst>
            <pc:docMk/>
            <pc:sldMk cId="1332915169" sldId="279"/>
            <ac:cxnSpMk id="12" creationId="{D2ED1AAB-9BC8-CD02-46EF-D1C927DD835C}"/>
          </ac:cxnSpMkLst>
        </pc:cxnChg>
        <pc:cxnChg chg="add mod">
          <ac:chgData name="Kshitij Srivastava" userId="9ca786a045148134" providerId="Windows Live" clId="Web-{F13A218D-82EF-4F0F-9D6A-3B514F7F381C}" dt="2022-06-20T05:48:33.411" v="552" actId="1076"/>
          <ac:cxnSpMkLst>
            <pc:docMk/>
            <pc:sldMk cId="1332915169" sldId="279"/>
            <ac:cxnSpMk id="13" creationId="{3C57A13D-F514-4699-5B12-FEFA19165A19}"/>
          </ac:cxnSpMkLst>
        </pc:cxnChg>
        <pc:cxnChg chg="add mod">
          <ac:chgData name="Kshitij Srivastava" userId="9ca786a045148134" providerId="Windows Live" clId="Web-{F13A218D-82EF-4F0F-9D6A-3B514F7F381C}" dt="2022-06-20T05:48:33.411" v="553" actId="1076"/>
          <ac:cxnSpMkLst>
            <pc:docMk/>
            <pc:sldMk cId="1332915169" sldId="279"/>
            <ac:cxnSpMk id="14" creationId="{D5131DDC-C3CE-29BA-0F11-17FD367C16FC}"/>
          </ac:cxnSpMkLst>
        </pc:cxnChg>
        <pc:cxnChg chg="add mod">
          <ac:chgData name="Kshitij Srivastava" userId="9ca786a045148134" providerId="Windows Live" clId="Web-{F13A218D-82EF-4F0F-9D6A-3B514F7F381C}" dt="2022-06-20T05:48:33.427" v="555" actId="1076"/>
          <ac:cxnSpMkLst>
            <pc:docMk/>
            <pc:sldMk cId="1332915169" sldId="279"/>
            <ac:cxnSpMk id="16" creationId="{ADB08CA6-113E-51B0-3FBF-619A1AE7258B}"/>
          </ac:cxnSpMkLst>
        </pc:cxnChg>
        <pc:cxnChg chg="add mod">
          <ac:chgData name="Kshitij Srivastava" userId="9ca786a045148134" providerId="Windows Live" clId="Web-{F13A218D-82EF-4F0F-9D6A-3B514F7F381C}" dt="2022-06-20T05:48:33.442" v="557" actId="1076"/>
          <ac:cxnSpMkLst>
            <pc:docMk/>
            <pc:sldMk cId="1332915169" sldId="279"/>
            <ac:cxnSpMk id="18" creationId="{738BBF77-1FE3-303E-BB6E-9CA051B5145F}"/>
          </ac:cxnSpMkLst>
        </pc:cxnChg>
        <pc:cxnChg chg="add mod">
          <ac:chgData name="Kshitij Srivastava" userId="9ca786a045148134" providerId="Windows Live" clId="Web-{F13A218D-82EF-4F0F-9D6A-3B514F7F381C}" dt="2022-06-20T05:48:33.458" v="559" actId="1076"/>
          <ac:cxnSpMkLst>
            <pc:docMk/>
            <pc:sldMk cId="1332915169" sldId="279"/>
            <ac:cxnSpMk id="20" creationId="{7EE02E2C-E1D8-E7CB-3DBA-80ECED13F193}"/>
          </ac:cxnSpMkLst>
        </pc:cxnChg>
        <pc:cxnChg chg="add mod">
          <ac:chgData name="Kshitij Srivastava" userId="9ca786a045148134" providerId="Windows Live" clId="Web-{F13A218D-82EF-4F0F-9D6A-3B514F7F381C}" dt="2022-06-20T05:48:33.474" v="562" actId="1076"/>
          <ac:cxnSpMkLst>
            <pc:docMk/>
            <pc:sldMk cId="1332915169" sldId="279"/>
            <ac:cxnSpMk id="23" creationId="{24FB3C7A-4F0D-B367-D3B3-2F4A82DD60B3}"/>
          </ac:cxnSpMkLst>
        </pc:cxnChg>
        <pc:cxnChg chg="add mod">
          <ac:chgData name="Kshitij Srivastava" userId="9ca786a045148134" providerId="Windows Live" clId="Web-{F13A218D-82EF-4F0F-9D6A-3B514F7F381C}" dt="2022-06-20T05:48:33.489" v="564" actId="1076"/>
          <ac:cxnSpMkLst>
            <pc:docMk/>
            <pc:sldMk cId="1332915169" sldId="279"/>
            <ac:cxnSpMk id="25" creationId="{49D2A6DB-D854-EC91-BB42-F2ACE58FD41B}"/>
          </ac:cxnSpMkLst>
        </pc:cxnChg>
        <pc:cxnChg chg="add mod">
          <ac:chgData name="Kshitij Srivastava" userId="9ca786a045148134" providerId="Windows Live" clId="Web-{F13A218D-82EF-4F0F-9D6A-3B514F7F381C}" dt="2022-06-20T05:48:33.505" v="566" actId="1076"/>
          <ac:cxnSpMkLst>
            <pc:docMk/>
            <pc:sldMk cId="1332915169" sldId="279"/>
            <ac:cxnSpMk id="27" creationId="{B1849BFB-E25B-4D97-E1B0-9EE33EE78C16}"/>
          </ac:cxnSpMkLst>
        </pc:cxnChg>
        <pc:cxnChg chg="add mod">
          <ac:chgData name="Kshitij Srivastava" userId="9ca786a045148134" providerId="Windows Live" clId="Web-{F13A218D-82EF-4F0F-9D6A-3B514F7F381C}" dt="2022-06-20T05:48:33.536" v="569" actId="1076"/>
          <ac:cxnSpMkLst>
            <pc:docMk/>
            <pc:sldMk cId="1332915169" sldId="279"/>
            <ac:cxnSpMk id="30" creationId="{17881D25-3FC4-AEA7-3C29-F2215E3DAED3}"/>
          </ac:cxnSpMkLst>
        </pc:cxnChg>
        <pc:cxnChg chg="add mod">
          <ac:chgData name="Kshitij Srivastava" userId="9ca786a045148134" providerId="Windows Live" clId="Web-{F13A218D-82EF-4F0F-9D6A-3B514F7F381C}" dt="2022-06-20T05:48:33.552" v="571" actId="1076"/>
          <ac:cxnSpMkLst>
            <pc:docMk/>
            <pc:sldMk cId="1332915169" sldId="279"/>
            <ac:cxnSpMk id="32" creationId="{CB9E35B3-2BC3-3967-EF2D-C16DC738C296}"/>
          </ac:cxnSpMkLst>
        </pc:cxnChg>
        <pc:cxnChg chg="add mod">
          <ac:chgData name="Kshitij Srivastava" userId="9ca786a045148134" providerId="Windows Live" clId="Web-{F13A218D-82EF-4F0F-9D6A-3B514F7F381C}" dt="2022-06-20T05:48:33.567" v="573" actId="1076"/>
          <ac:cxnSpMkLst>
            <pc:docMk/>
            <pc:sldMk cId="1332915169" sldId="279"/>
            <ac:cxnSpMk id="34" creationId="{BC3A3E3B-00ED-F1ED-515F-9F838D2BBECF}"/>
          </ac:cxnSpMkLst>
        </pc:cxnChg>
        <pc:cxnChg chg="add mod">
          <ac:chgData name="Kshitij Srivastava" userId="9ca786a045148134" providerId="Windows Live" clId="Web-{F13A218D-82EF-4F0F-9D6A-3B514F7F381C}" dt="2022-06-20T05:48:33.599" v="576" actId="1076"/>
          <ac:cxnSpMkLst>
            <pc:docMk/>
            <pc:sldMk cId="1332915169" sldId="279"/>
            <ac:cxnSpMk id="37" creationId="{E91C5C94-EF07-FE5C-EF0A-1AF3424295B0}"/>
          </ac:cxnSpMkLst>
        </pc:cxnChg>
        <pc:cxnChg chg="add mod">
          <ac:chgData name="Kshitij Srivastava" userId="9ca786a045148134" providerId="Windows Live" clId="Web-{F13A218D-82EF-4F0F-9D6A-3B514F7F381C}" dt="2022-06-20T05:48:33.614" v="578" actId="1076"/>
          <ac:cxnSpMkLst>
            <pc:docMk/>
            <pc:sldMk cId="1332915169" sldId="279"/>
            <ac:cxnSpMk id="39" creationId="{2EA68C93-AB89-525D-13C7-4CB8F60CB7DF}"/>
          </ac:cxnSpMkLst>
        </pc:cxnChg>
        <pc:cxnChg chg="add mod">
          <ac:chgData name="Kshitij Srivastava" userId="9ca786a045148134" providerId="Windows Live" clId="Web-{F13A218D-82EF-4F0F-9D6A-3B514F7F381C}" dt="2022-06-20T05:48:33.630" v="580" actId="1076"/>
          <ac:cxnSpMkLst>
            <pc:docMk/>
            <pc:sldMk cId="1332915169" sldId="279"/>
            <ac:cxnSpMk id="41" creationId="{0425AD10-D4E3-53AE-2FE9-D9C771571CB0}"/>
          </ac:cxnSpMkLst>
        </pc:cxnChg>
        <pc:cxnChg chg="add mod">
          <ac:chgData name="Kshitij Srivastava" userId="9ca786a045148134" providerId="Windows Live" clId="Web-{F13A218D-82EF-4F0F-9D6A-3B514F7F381C}" dt="2022-06-20T05:48:33.646" v="583" actId="1076"/>
          <ac:cxnSpMkLst>
            <pc:docMk/>
            <pc:sldMk cId="1332915169" sldId="279"/>
            <ac:cxnSpMk id="44" creationId="{51EDFB29-13B4-492F-481A-7949ED76C4AA}"/>
          </ac:cxnSpMkLst>
        </pc:cxnChg>
        <pc:cxnChg chg="add mod">
          <ac:chgData name="Kshitij Srivastava" userId="9ca786a045148134" providerId="Windows Live" clId="Web-{F13A218D-82EF-4F0F-9D6A-3B514F7F381C}" dt="2022-06-20T05:48:33.661" v="585" actId="1076"/>
          <ac:cxnSpMkLst>
            <pc:docMk/>
            <pc:sldMk cId="1332915169" sldId="279"/>
            <ac:cxnSpMk id="46" creationId="{85A88AED-9CF2-76E7-8842-FDA366B573BE}"/>
          </ac:cxnSpMkLst>
        </pc:cxnChg>
        <pc:cxnChg chg="add mod">
          <ac:chgData name="Kshitij Srivastava" userId="9ca786a045148134" providerId="Windows Live" clId="Web-{F13A218D-82EF-4F0F-9D6A-3B514F7F381C}" dt="2022-06-20T05:48:33.677" v="587" actId="1076"/>
          <ac:cxnSpMkLst>
            <pc:docMk/>
            <pc:sldMk cId="1332915169" sldId="279"/>
            <ac:cxnSpMk id="48" creationId="{FB0F904E-F987-1C00-2A59-BFACCC865F64}"/>
          </ac:cxnSpMkLst>
        </pc:cxnChg>
        <pc:cxnChg chg="add mod">
          <ac:chgData name="Kshitij Srivastava" userId="9ca786a045148134" providerId="Windows Live" clId="Web-{F13A218D-82EF-4F0F-9D6A-3B514F7F381C}" dt="2022-06-20T05:48:33.755" v="594" actId="1076"/>
          <ac:cxnSpMkLst>
            <pc:docMk/>
            <pc:sldMk cId="1332915169" sldId="279"/>
            <ac:cxnSpMk id="55" creationId="{69DB0E14-91CA-B896-10A6-D65B7CB1BD86}"/>
          </ac:cxnSpMkLst>
        </pc:cxnChg>
        <pc:cxnChg chg="add mod">
          <ac:chgData name="Kshitij Srivastava" userId="9ca786a045148134" providerId="Windows Live" clId="Web-{F13A218D-82EF-4F0F-9D6A-3B514F7F381C}" dt="2022-06-20T05:48:33.771" v="597" actId="1076"/>
          <ac:cxnSpMkLst>
            <pc:docMk/>
            <pc:sldMk cId="1332915169" sldId="279"/>
            <ac:cxnSpMk id="58" creationId="{72164E3B-46FC-072E-18C2-A28282F26C3D}"/>
          </ac:cxnSpMkLst>
        </pc:cxnChg>
        <pc:cxnChg chg="add mod">
          <ac:chgData name="Kshitij Srivastava" userId="9ca786a045148134" providerId="Windows Live" clId="Web-{F13A218D-82EF-4F0F-9D6A-3B514F7F381C}" dt="2022-06-20T05:48:33.786" v="599" actId="1076"/>
          <ac:cxnSpMkLst>
            <pc:docMk/>
            <pc:sldMk cId="1332915169" sldId="279"/>
            <ac:cxnSpMk id="60" creationId="{CA89D060-C65E-25B8-06CA-4C6C95F28EFD}"/>
          </ac:cxnSpMkLst>
        </pc:cxnChg>
        <pc:cxnChg chg="add mod">
          <ac:chgData name="Kshitij Srivastava" userId="9ca786a045148134" providerId="Windows Live" clId="Web-{F13A218D-82EF-4F0F-9D6A-3B514F7F381C}" dt="2022-06-20T05:48:33.802" v="601" actId="1076"/>
          <ac:cxnSpMkLst>
            <pc:docMk/>
            <pc:sldMk cId="1332915169" sldId="279"/>
            <ac:cxnSpMk id="62" creationId="{FE582844-E712-D2D5-5815-1AEE2A146F40}"/>
          </ac:cxnSpMkLst>
        </pc:cxnChg>
        <pc:cxnChg chg="add mod">
          <ac:chgData name="Kshitij Srivastava" userId="9ca786a045148134" providerId="Windows Live" clId="Web-{F13A218D-82EF-4F0F-9D6A-3B514F7F381C}" dt="2022-06-20T05:48:33.817" v="603" actId="1076"/>
          <ac:cxnSpMkLst>
            <pc:docMk/>
            <pc:sldMk cId="1332915169" sldId="279"/>
            <ac:cxnSpMk id="64" creationId="{C6F8B1A0-C2E2-324B-8E7A-90D7D926CA2B}"/>
          </ac:cxnSpMkLst>
        </pc:cxnChg>
      </pc:sldChg>
      <pc:sldChg chg="modSp add del mod ord modClrScheme chgLayout">
        <pc:chgData name="Kshitij Srivastava" userId="9ca786a045148134" providerId="Windows Live" clId="Web-{F13A218D-82EF-4F0F-9D6A-3B514F7F381C}" dt="2022-06-20T05:47:07.862" v="538"/>
        <pc:sldMkLst>
          <pc:docMk/>
          <pc:sldMk cId="1500653857" sldId="279"/>
        </pc:sldMkLst>
        <pc:spChg chg="mod ord">
          <ac:chgData name="Kshitij Srivastava" userId="9ca786a045148134" providerId="Windows Live" clId="Web-{F13A218D-82EF-4F0F-9D6A-3B514F7F381C}" dt="2022-06-20T05:47:01.956" v="537"/>
          <ac:spMkLst>
            <pc:docMk/>
            <pc:sldMk cId="1500653857" sldId="279"/>
            <ac:spMk id="2" creationId="{FE382F85-84DF-424A-B414-A10F42DE3E96}"/>
          </ac:spMkLst>
        </pc:spChg>
        <pc:picChg chg="mod ord">
          <ac:chgData name="Kshitij Srivastava" userId="9ca786a045148134" providerId="Windows Live" clId="Web-{F13A218D-82EF-4F0F-9D6A-3B514F7F381C}" dt="2022-06-20T05:47:01.956" v="537"/>
          <ac:picMkLst>
            <pc:docMk/>
            <pc:sldMk cId="1500653857" sldId="279"/>
            <ac:picMk id="4" creationId="{6D5CA5BE-7AFE-4163-9BE8-91EF537BA52C}"/>
          </ac:picMkLst>
        </pc:picChg>
      </pc:sldChg>
      <pc:sldChg chg="addSp delSp modSp new mod modClrScheme addAnim modAnim chgLayout">
        <pc:chgData name="Kshitij Srivastava" userId="9ca786a045148134" providerId="Windows Live" clId="Web-{F13A218D-82EF-4F0F-9D6A-3B514F7F381C}" dt="2022-06-20T06:18:43.082" v="772"/>
        <pc:sldMkLst>
          <pc:docMk/>
          <pc:sldMk cId="634366369" sldId="280"/>
        </pc:sldMkLst>
        <pc:spChg chg="mod ord">
          <ac:chgData name="Kshitij Srivastava" userId="9ca786a045148134" providerId="Windows Live" clId="Web-{F13A218D-82EF-4F0F-9D6A-3B514F7F381C}" dt="2022-06-20T06:18:10.003" v="761"/>
          <ac:spMkLst>
            <pc:docMk/>
            <pc:sldMk cId="634366369" sldId="280"/>
            <ac:spMk id="2" creationId="{BB812C0D-8369-8C2D-25A9-A1CC9A71B207}"/>
          </ac:spMkLst>
        </pc:spChg>
        <pc:spChg chg="mod ord">
          <ac:chgData name="Kshitij Srivastava" userId="9ca786a045148134" providerId="Windows Live" clId="Web-{F13A218D-82EF-4F0F-9D6A-3B514F7F381C}" dt="2022-06-20T06:18:30.098" v="764" actId="1076"/>
          <ac:spMkLst>
            <pc:docMk/>
            <pc:sldMk cId="634366369" sldId="280"/>
            <ac:spMk id="3" creationId="{A672F9C5-D8FB-DEB8-03A1-113F95D8479E}"/>
          </ac:spMkLst>
        </pc:spChg>
        <pc:picChg chg="add del mod">
          <ac:chgData name="Kshitij Srivastava" userId="9ca786a045148134" providerId="Windows Live" clId="Web-{F13A218D-82EF-4F0F-9D6A-3B514F7F381C}" dt="2022-06-20T06:16:41.892" v="743"/>
          <ac:picMkLst>
            <pc:docMk/>
            <pc:sldMk cId="634366369" sldId="280"/>
            <ac:picMk id="4" creationId="{B44369C6-0908-8963-49EE-CB24F86951E9}"/>
          </ac:picMkLst>
        </pc:picChg>
        <pc:picChg chg="add mod">
          <ac:chgData name="Kshitij Srivastava" userId="9ca786a045148134" providerId="Windows Live" clId="Web-{F13A218D-82EF-4F0F-9D6A-3B514F7F381C}" dt="2022-06-20T06:17:27.893" v="755"/>
          <ac:picMkLst>
            <pc:docMk/>
            <pc:sldMk cId="634366369" sldId="280"/>
            <ac:picMk id="5" creationId="{436692B0-D8E6-27D4-8D4F-FC97AA719296}"/>
          </ac:picMkLst>
        </pc:picChg>
        <pc:picChg chg="add mod">
          <ac:chgData name="Kshitij Srivastava" userId="9ca786a045148134" providerId="Windows Live" clId="Web-{F13A218D-82EF-4F0F-9D6A-3B514F7F381C}" dt="2022-06-20T06:17:27.893" v="755"/>
          <ac:picMkLst>
            <pc:docMk/>
            <pc:sldMk cId="634366369" sldId="280"/>
            <ac:picMk id="6" creationId="{8F63679E-D89E-269E-788E-48CEBE0BA224}"/>
          </ac:picMkLst>
        </pc:picChg>
        <pc:picChg chg="add mod">
          <ac:chgData name="Kshitij Srivastava" userId="9ca786a045148134" providerId="Windows Live" clId="Web-{F13A218D-82EF-4F0F-9D6A-3B514F7F381C}" dt="2022-06-20T06:18:18.051" v="762" actId="1076"/>
          <ac:picMkLst>
            <pc:docMk/>
            <pc:sldMk cId="634366369" sldId="280"/>
            <ac:picMk id="7" creationId="{3CC306F4-E2C0-0B6F-6FF2-C64A5DBCE933}"/>
          </ac:picMkLst>
        </pc:picChg>
      </pc:sldChg>
      <pc:sldChg chg="addSp delSp modSp add mod replId modClrScheme addAnim modAnim chgLayout">
        <pc:chgData name="Kshitij Srivastava" userId="9ca786a045148134" providerId="Windows Live" clId="Web-{F13A218D-82EF-4F0F-9D6A-3B514F7F381C}" dt="2022-06-20T07:13:50.058" v="954" actId="1076"/>
        <pc:sldMkLst>
          <pc:docMk/>
          <pc:sldMk cId="3242313828" sldId="281"/>
        </pc:sldMkLst>
        <pc:spChg chg="mod ord">
          <ac:chgData name="Kshitij Srivastava" userId="9ca786a045148134" providerId="Windows Live" clId="Web-{F13A218D-82EF-4F0F-9D6A-3B514F7F381C}" dt="2022-06-20T07:12:48.041" v="935"/>
          <ac:spMkLst>
            <pc:docMk/>
            <pc:sldMk cId="3242313828" sldId="281"/>
            <ac:spMk id="2" creationId="{202E26CC-5573-1238-81E1-A3C9E50BF69C}"/>
          </ac:spMkLst>
        </pc:spChg>
        <pc:spChg chg="del mod">
          <ac:chgData name="Kshitij Srivastava" userId="9ca786a045148134" providerId="Windows Live" clId="Web-{F13A218D-82EF-4F0F-9D6A-3B514F7F381C}" dt="2022-06-20T07:12:39.822" v="934"/>
          <ac:spMkLst>
            <pc:docMk/>
            <pc:sldMk cId="3242313828" sldId="281"/>
            <ac:spMk id="3" creationId="{2816647A-D2C2-DD29-0AE1-37F62F37BDC5}"/>
          </ac:spMkLst>
        </pc:spChg>
        <pc:spChg chg="del">
          <ac:chgData name="Kshitij Srivastava" userId="9ca786a045148134" providerId="Windows Live" clId="Web-{F13A218D-82EF-4F0F-9D6A-3B514F7F381C}" dt="2022-06-20T07:12:53.510" v="938"/>
          <ac:spMkLst>
            <pc:docMk/>
            <pc:sldMk cId="3242313828" sldId="281"/>
            <ac:spMk id="4" creationId="{2127E529-0148-14F3-3F6F-C65F382CD210}"/>
          </ac:spMkLst>
        </pc:spChg>
        <pc:spChg chg="del">
          <ac:chgData name="Kshitij Srivastava" userId="9ca786a045148134" providerId="Windows Live" clId="Web-{F13A218D-82EF-4F0F-9D6A-3B514F7F381C}" dt="2022-06-20T07:12:58.338" v="941"/>
          <ac:spMkLst>
            <pc:docMk/>
            <pc:sldMk cId="3242313828" sldId="281"/>
            <ac:spMk id="5" creationId="{30E34FFC-047A-E68D-E371-80E19346B968}"/>
          </ac:spMkLst>
        </pc:spChg>
        <pc:spChg chg="del mod">
          <ac:chgData name="Kshitij Srivastava" userId="9ca786a045148134" providerId="Windows Live" clId="Web-{F13A218D-82EF-4F0F-9D6A-3B514F7F381C}" dt="2022-06-20T07:12:51.869" v="937"/>
          <ac:spMkLst>
            <pc:docMk/>
            <pc:sldMk cId="3242313828" sldId="281"/>
            <ac:spMk id="6" creationId="{10C7C3B4-0650-DF50-4E87-10760F46EF78}"/>
          </ac:spMkLst>
        </pc:spChg>
        <pc:spChg chg="del">
          <ac:chgData name="Kshitij Srivastava" userId="9ca786a045148134" providerId="Windows Live" clId="Web-{F13A218D-82EF-4F0F-9D6A-3B514F7F381C}" dt="2022-06-20T07:12:57.010" v="940"/>
          <ac:spMkLst>
            <pc:docMk/>
            <pc:sldMk cId="3242313828" sldId="281"/>
            <ac:spMk id="7" creationId="{02ABF8ED-AA80-6DF2-7164-AD0DD50DCE51}"/>
          </ac:spMkLst>
        </pc:spChg>
        <pc:spChg chg="add del mod">
          <ac:chgData name="Kshitij Srivastava" userId="9ca786a045148134" providerId="Windows Live" clId="Web-{F13A218D-82EF-4F0F-9D6A-3B514F7F381C}" dt="2022-06-20T07:12:48.041" v="935"/>
          <ac:spMkLst>
            <pc:docMk/>
            <pc:sldMk cId="3242313828" sldId="281"/>
            <ac:spMk id="17" creationId="{A28B2ABE-ADCD-87F3-D9E5-DCBE6A3EFB8D}"/>
          </ac:spMkLst>
        </pc:spChg>
        <pc:graphicFrameChg chg="mod">
          <ac:chgData name="Kshitij Srivastava" userId="9ca786a045148134" providerId="Windows Live" clId="Web-{F13A218D-82EF-4F0F-9D6A-3B514F7F381C}" dt="2022-06-20T07:13:50.058" v="954" actId="1076"/>
          <ac:graphicFrameMkLst>
            <pc:docMk/>
            <pc:sldMk cId="3242313828" sldId="281"/>
            <ac:graphicFrameMk id="8" creationId="{5620660B-1895-8DE0-2356-341FBCC0CBAC}"/>
          </ac:graphicFrameMkLst>
        </pc:graphicFrameChg>
      </pc:sldChg>
      <pc:sldChg chg="addSp delSp modSp add mod replId modClrScheme chgLayout">
        <pc:chgData name="Kshitij Srivastava" userId="9ca786a045148134" providerId="Windows Live" clId="Web-{F13A218D-82EF-4F0F-9D6A-3B514F7F381C}" dt="2022-06-20T07:46:53.281" v="1164" actId="20577"/>
        <pc:sldMkLst>
          <pc:docMk/>
          <pc:sldMk cId="2587233532" sldId="282"/>
        </pc:sldMkLst>
        <pc:spChg chg="mod ord">
          <ac:chgData name="Kshitij Srivastava" userId="9ca786a045148134" providerId="Windows Live" clId="Web-{F13A218D-82EF-4F0F-9D6A-3B514F7F381C}" dt="2022-06-20T07:17:41.611" v="1008"/>
          <ac:spMkLst>
            <pc:docMk/>
            <pc:sldMk cId="2587233532" sldId="282"/>
            <ac:spMk id="2" creationId="{3D77BA77-6334-BAF9-9CFD-242EB6CD8AFE}"/>
          </ac:spMkLst>
        </pc:spChg>
        <pc:spChg chg="del mod">
          <ac:chgData name="Kshitij Srivastava" userId="9ca786a045148134" providerId="Windows Live" clId="Web-{F13A218D-82EF-4F0F-9D6A-3B514F7F381C}" dt="2022-06-20T07:17:32.376" v="1007"/>
          <ac:spMkLst>
            <pc:docMk/>
            <pc:sldMk cId="2587233532" sldId="282"/>
            <ac:spMk id="3" creationId="{A145ADED-8726-5491-3B97-9D038FFEBCB5}"/>
          </ac:spMkLst>
        </pc:spChg>
        <pc:spChg chg="add del mod">
          <ac:chgData name="Kshitij Srivastava" userId="9ca786a045148134" providerId="Windows Live" clId="Web-{F13A218D-82EF-4F0F-9D6A-3B514F7F381C}" dt="2022-06-20T07:17:41.611" v="1008"/>
          <ac:spMkLst>
            <pc:docMk/>
            <pc:sldMk cId="2587233532" sldId="282"/>
            <ac:spMk id="5" creationId="{EC8A4DE4-CE66-E16F-64A4-47718103BFCD}"/>
          </ac:spMkLst>
        </pc:spChg>
        <pc:spChg chg="add mod">
          <ac:chgData name="Kshitij Srivastava" userId="9ca786a045148134" providerId="Windows Live" clId="Web-{F13A218D-82EF-4F0F-9D6A-3B514F7F381C}" dt="2022-06-20T07:22:12.149" v="1154"/>
          <ac:spMkLst>
            <pc:docMk/>
            <pc:sldMk cId="2587233532" sldId="282"/>
            <ac:spMk id="6" creationId="{837749B5-067F-EB41-1D47-E602E90A8B2C}"/>
          </ac:spMkLst>
        </pc:spChg>
        <pc:spChg chg="add mod">
          <ac:chgData name="Kshitij Srivastava" userId="9ca786a045148134" providerId="Windows Live" clId="Web-{F13A218D-82EF-4F0F-9D6A-3B514F7F381C}" dt="2022-06-20T07:22:20.243" v="1155" actId="1076"/>
          <ac:spMkLst>
            <pc:docMk/>
            <pc:sldMk cId="2587233532" sldId="282"/>
            <ac:spMk id="7" creationId="{94E7069D-91C9-EC69-66CE-B6D7956EE5C6}"/>
          </ac:spMkLst>
        </pc:spChg>
        <pc:spChg chg="add mod">
          <ac:chgData name="Kshitij Srivastava" userId="9ca786a045148134" providerId="Windows Live" clId="Web-{F13A218D-82EF-4F0F-9D6A-3B514F7F381C}" dt="2022-06-20T07:46:53.281" v="1164" actId="20577"/>
          <ac:spMkLst>
            <pc:docMk/>
            <pc:sldMk cId="2587233532" sldId="282"/>
            <ac:spMk id="8" creationId="{8E0CB908-C78E-D45A-C490-E8772DBB5826}"/>
          </ac:spMkLst>
        </pc:spChg>
      </pc:sldChg>
      <pc:sldChg chg="addSp delSp modSp new">
        <pc:chgData name="Kshitij Srivastava" userId="9ca786a045148134" providerId="Windows Live" clId="Web-{F13A218D-82EF-4F0F-9D6A-3B514F7F381C}" dt="2022-06-20T08:03:10.369" v="1271" actId="1076"/>
        <pc:sldMkLst>
          <pc:docMk/>
          <pc:sldMk cId="3029015687" sldId="283"/>
        </pc:sldMkLst>
        <pc:spChg chg="mod">
          <ac:chgData name="Kshitij Srivastava" userId="9ca786a045148134" providerId="Windows Live" clId="Web-{F13A218D-82EF-4F0F-9D6A-3B514F7F381C}" dt="2022-06-20T07:47:30.876" v="1186" actId="20577"/>
          <ac:spMkLst>
            <pc:docMk/>
            <pc:sldMk cId="3029015687" sldId="283"/>
            <ac:spMk id="2" creationId="{582D3FBC-B0CD-2763-44B1-0FAC3EB289B8}"/>
          </ac:spMkLst>
        </pc:spChg>
        <pc:spChg chg="del">
          <ac:chgData name="Kshitij Srivastava" userId="9ca786a045148134" providerId="Windows Live" clId="Web-{F13A218D-82EF-4F0F-9D6A-3B514F7F381C}" dt="2022-06-20T07:47:17.110" v="1180"/>
          <ac:spMkLst>
            <pc:docMk/>
            <pc:sldMk cId="3029015687" sldId="283"/>
            <ac:spMk id="3" creationId="{D267E1DC-1973-A1F3-792B-EBD7D560A8B9}"/>
          </ac:spMkLst>
        </pc:spChg>
        <pc:spChg chg="add mod">
          <ac:chgData name="Kshitij Srivastava" userId="9ca786a045148134" providerId="Windows Live" clId="Web-{F13A218D-82EF-4F0F-9D6A-3B514F7F381C}" dt="2022-06-20T07:50:00.630" v="1219" actId="14100"/>
          <ac:spMkLst>
            <pc:docMk/>
            <pc:sldMk cId="3029015687" sldId="283"/>
            <ac:spMk id="4" creationId="{190DB5F7-73B6-FB13-4B1C-2EE4E28B14BB}"/>
          </ac:spMkLst>
        </pc:spChg>
        <pc:spChg chg="add mod">
          <ac:chgData name="Kshitij Srivastava" userId="9ca786a045148134" providerId="Windows Live" clId="Web-{F13A218D-82EF-4F0F-9D6A-3B514F7F381C}" dt="2022-06-20T08:00:07.411" v="1239"/>
          <ac:spMkLst>
            <pc:docMk/>
            <pc:sldMk cId="3029015687" sldId="283"/>
            <ac:spMk id="8" creationId="{137B5F4F-1FA3-70F9-BA99-C22BD1A59127}"/>
          </ac:spMkLst>
        </pc:spChg>
        <pc:spChg chg="add mod">
          <ac:chgData name="Kshitij Srivastava" userId="9ca786a045148134" providerId="Windows Live" clId="Web-{F13A218D-82EF-4F0F-9D6A-3B514F7F381C}" dt="2022-06-20T08:01:07.959" v="1264" actId="1076"/>
          <ac:spMkLst>
            <pc:docMk/>
            <pc:sldMk cId="3029015687" sldId="283"/>
            <ac:spMk id="10" creationId="{5F07DE8A-DEAF-B74A-BED0-6F3522D695FB}"/>
          </ac:spMkLst>
        </pc:spChg>
        <pc:spChg chg="add mod">
          <ac:chgData name="Kshitij Srivastava" userId="9ca786a045148134" providerId="Windows Live" clId="Web-{F13A218D-82EF-4F0F-9D6A-3B514F7F381C}" dt="2022-06-20T08:01:12.913" v="1265" actId="1076"/>
          <ac:spMkLst>
            <pc:docMk/>
            <pc:sldMk cId="3029015687" sldId="283"/>
            <ac:spMk id="11" creationId="{FFC7AE34-049F-48E6-4C27-BB28E54A2728}"/>
          </ac:spMkLst>
        </pc:spChg>
        <pc:picChg chg="add mod">
          <ac:chgData name="Kshitij Srivastava" userId="9ca786a045148134" providerId="Windows Live" clId="Web-{F13A218D-82EF-4F0F-9D6A-3B514F7F381C}" dt="2022-06-20T07:59:14.707" v="1227" actId="14100"/>
          <ac:picMkLst>
            <pc:docMk/>
            <pc:sldMk cId="3029015687" sldId="283"/>
            <ac:picMk id="5" creationId="{73664AEE-6648-DABB-FC5B-837465BD0F62}"/>
          </ac:picMkLst>
        </pc:picChg>
        <pc:picChg chg="add mod">
          <ac:chgData name="Kshitij Srivastava" userId="9ca786a045148134" providerId="Windows Live" clId="Web-{F13A218D-82EF-4F0F-9D6A-3B514F7F381C}" dt="2022-06-20T07:59:19.379" v="1228" actId="1076"/>
          <ac:picMkLst>
            <pc:docMk/>
            <pc:sldMk cId="3029015687" sldId="283"/>
            <ac:picMk id="6" creationId="{A58B6F22-06D6-D4CE-5063-825B741D10B7}"/>
          </ac:picMkLst>
        </pc:picChg>
        <pc:picChg chg="add mod">
          <ac:chgData name="Kshitij Srivastava" userId="9ca786a045148134" providerId="Windows Live" clId="Web-{F13A218D-82EF-4F0F-9D6A-3B514F7F381C}" dt="2022-06-20T08:03:02.666" v="1269"/>
          <ac:picMkLst>
            <pc:docMk/>
            <pc:sldMk cId="3029015687" sldId="283"/>
            <ac:picMk id="12" creationId="{D4FC7D46-8E54-713C-7D7E-3369FF9D2D48}"/>
          </ac:picMkLst>
        </pc:picChg>
        <pc:picChg chg="add mod">
          <ac:chgData name="Kshitij Srivastava" userId="9ca786a045148134" providerId="Windows Live" clId="Web-{F13A218D-82EF-4F0F-9D6A-3B514F7F381C}" dt="2022-06-20T08:03:10.369" v="1271" actId="1076"/>
          <ac:picMkLst>
            <pc:docMk/>
            <pc:sldMk cId="3029015687" sldId="283"/>
            <ac:picMk id="13" creationId="{B20EE3E8-6E6F-9DBB-EE17-3A737B51B2F6}"/>
          </ac:picMkLst>
        </pc:picChg>
        <pc:cxnChg chg="add mod">
          <ac:chgData name="Kshitij Srivastava" userId="9ca786a045148134" providerId="Windows Live" clId="Web-{F13A218D-82EF-4F0F-9D6A-3B514F7F381C}" dt="2022-06-20T07:59:35.613" v="1232" actId="1076"/>
          <ac:cxnSpMkLst>
            <pc:docMk/>
            <pc:sldMk cId="3029015687" sldId="283"/>
            <ac:cxnSpMk id="7" creationId="{049619A1-2B30-6F5A-DCBC-50D90457D56E}"/>
          </ac:cxnSpMkLst>
        </pc:cxnChg>
      </pc:sldChg>
      <pc:sldChg chg="addSp delSp modSp add replId">
        <pc:chgData name="Kshitij Srivastava" userId="9ca786a045148134" providerId="Windows Live" clId="Web-{F13A218D-82EF-4F0F-9D6A-3B514F7F381C}" dt="2022-06-20T08:07:43.860" v="1383" actId="1076"/>
        <pc:sldMkLst>
          <pc:docMk/>
          <pc:sldMk cId="2561241176" sldId="284"/>
        </pc:sldMkLst>
        <pc:spChg chg="mod">
          <ac:chgData name="Kshitij Srivastava" userId="9ca786a045148134" providerId="Windows Live" clId="Web-{F13A218D-82EF-4F0F-9D6A-3B514F7F381C}" dt="2022-06-20T08:03:48.698" v="1290" actId="20577"/>
          <ac:spMkLst>
            <pc:docMk/>
            <pc:sldMk cId="2561241176" sldId="284"/>
            <ac:spMk id="4" creationId="{190DB5F7-73B6-FB13-4B1C-2EE4E28B14BB}"/>
          </ac:spMkLst>
        </pc:spChg>
        <pc:spChg chg="del">
          <ac:chgData name="Kshitij Srivastava" userId="9ca786a045148134" providerId="Windows Live" clId="Web-{F13A218D-82EF-4F0F-9D6A-3B514F7F381C}" dt="2022-06-20T08:04:00.120" v="1296"/>
          <ac:spMkLst>
            <pc:docMk/>
            <pc:sldMk cId="2561241176" sldId="284"/>
            <ac:spMk id="8" creationId="{137B5F4F-1FA3-70F9-BA99-C22BD1A59127}"/>
          </ac:spMkLst>
        </pc:spChg>
        <pc:spChg chg="del">
          <ac:chgData name="Kshitij Srivastava" userId="9ca786a045148134" providerId="Windows Live" clId="Web-{F13A218D-82EF-4F0F-9D6A-3B514F7F381C}" dt="2022-06-20T08:03:52.479" v="1291"/>
          <ac:spMkLst>
            <pc:docMk/>
            <pc:sldMk cId="2561241176" sldId="284"/>
            <ac:spMk id="10" creationId="{5F07DE8A-DEAF-B74A-BED0-6F3522D695FB}"/>
          </ac:spMkLst>
        </pc:spChg>
        <pc:spChg chg="del mod">
          <ac:chgData name="Kshitij Srivastava" userId="9ca786a045148134" providerId="Windows Live" clId="Web-{F13A218D-82EF-4F0F-9D6A-3B514F7F381C}" dt="2022-06-20T08:03:58.526" v="1295"/>
          <ac:spMkLst>
            <pc:docMk/>
            <pc:sldMk cId="2561241176" sldId="284"/>
            <ac:spMk id="11" creationId="{FFC7AE34-049F-48E6-4C27-BB28E54A2728}"/>
          </ac:spMkLst>
        </pc:spChg>
        <pc:spChg chg="add mod">
          <ac:chgData name="Kshitij Srivastava" userId="9ca786a045148134" providerId="Windows Live" clId="Web-{F13A218D-82EF-4F0F-9D6A-3B514F7F381C}" dt="2022-06-20T08:06:41.077" v="1351" actId="688"/>
          <ac:spMkLst>
            <pc:docMk/>
            <pc:sldMk cId="2561241176" sldId="284"/>
            <ac:spMk id="18" creationId="{A1ACBE5E-CADE-8080-5E34-4C2FB92C3091}"/>
          </ac:spMkLst>
        </pc:spChg>
        <pc:spChg chg="add mod">
          <ac:chgData name="Kshitij Srivastava" userId="9ca786a045148134" providerId="Windows Live" clId="Web-{F13A218D-82EF-4F0F-9D6A-3B514F7F381C}" dt="2022-06-20T08:06:56.437" v="1352" actId="688"/>
          <ac:spMkLst>
            <pc:docMk/>
            <pc:sldMk cId="2561241176" sldId="284"/>
            <ac:spMk id="20" creationId="{9E37AD67-DE9E-010F-DFEA-9CB2F7F38210}"/>
          </ac:spMkLst>
        </pc:spChg>
        <pc:spChg chg="add mod">
          <ac:chgData name="Kshitij Srivastava" userId="9ca786a045148134" providerId="Windows Live" clId="Web-{F13A218D-82EF-4F0F-9D6A-3B514F7F381C}" dt="2022-06-20T08:07:13.985" v="1357" actId="688"/>
          <ac:spMkLst>
            <pc:docMk/>
            <pc:sldMk cId="2561241176" sldId="284"/>
            <ac:spMk id="21" creationId="{160764F2-C106-C18E-2559-29473877BDD1}"/>
          </ac:spMkLst>
        </pc:spChg>
        <pc:spChg chg="add mod">
          <ac:chgData name="Kshitij Srivastava" userId="9ca786a045148134" providerId="Windows Live" clId="Web-{F13A218D-82EF-4F0F-9D6A-3B514F7F381C}" dt="2022-06-20T08:07:33.548" v="1379" actId="20577"/>
          <ac:spMkLst>
            <pc:docMk/>
            <pc:sldMk cId="2561241176" sldId="284"/>
            <ac:spMk id="22" creationId="{87885080-FA3D-68F5-97F5-AEAE429E58EA}"/>
          </ac:spMkLst>
        </pc:spChg>
        <pc:spChg chg="add mod">
          <ac:chgData name="Kshitij Srivastava" userId="9ca786a045148134" providerId="Windows Live" clId="Web-{F13A218D-82EF-4F0F-9D6A-3B514F7F381C}" dt="2022-06-20T08:07:39.985" v="1381" actId="1076"/>
          <ac:spMkLst>
            <pc:docMk/>
            <pc:sldMk cId="2561241176" sldId="284"/>
            <ac:spMk id="23" creationId="{1F11F381-EE1F-2547-C6B4-A75A0919FA7B}"/>
          </ac:spMkLst>
        </pc:spChg>
        <pc:spChg chg="add mod">
          <ac:chgData name="Kshitij Srivastava" userId="9ca786a045148134" providerId="Windows Live" clId="Web-{F13A218D-82EF-4F0F-9D6A-3B514F7F381C}" dt="2022-06-20T08:07:43.860" v="1383" actId="1076"/>
          <ac:spMkLst>
            <pc:docMk/>
            <pc:sldMk cId="2561241176" sldId="284"/>
            <ac:spMk id="24" creationId="{FFD49845-E72D-4EC1-F243-D8C1A7251040}"/>
          </ac:spMkLst>
        </pc:spChg>
        <pc:picChg chg="add mod">
          <ac:chgData name="Kshitij Srivastava" userId="9ca786a045148134" providerId="Windows Live" clId="Web-{F13A218D-82EF-4F0F-9D6A-3B514F7F381C}" dt="2022-06-20T08:04:49.481" v="1307" actId="1076"/>
          <ac:picMkLst>
            <pc:docMk/>
            <pc:sldMk cId="2561241176" sldId="284"/>
            <ac:picMk id="3" creationId="{E1050F16-7C4B-5742-F660-FEF5B7E2FED1}"/>
          </ac:picMkLst>
        </pc:picChg>
        <pc:picChg chg="mod">
          <ac:chgData name="Kshitij Srivastava" userId="9ca786a045148134" providerId="Windows Live" clId="Web-{F13A218D-82EF-4F0F-9D6A-3B514F7F381C}" dt="2022-06-20T08:04:04.980" v="1298" actId="1076"/>
          <ac:picMkLst>
            <pc:docMk/>
            <pc:sldMk cId="2561241176" sldId="284"/>
            <ac:picMk id="5" creationId="{73664AEE-6648-DABB-FC5B-837465BD0F62}"/>
          </ac:picMkLst>
        </pc:picChg>
        <pc:picChg chg="del">
          <ac:chgData name="Kshitij Srivastava" userId="9ca786a045148134" providerId="Windows Live" clId="Web-{F13A218D-82EF-4F0F-9D6A-3B514F7F381C}" dt="2022-06-20T08:04:09.917" v="1299"/>
          <ac:picMkLst>
            <pc:docMk/>
            <pc:sldMk cId="2561241176" sldId="284"/>
            <ac:picMk id="6" creationId="{A58B6F22-06D6-D4CE-5063-825B741D10B7}"/>
          </ac:picMkLst>
        </pc:picChg>
        <pc:picChg chg="add mod">
          <ac:chgData name="Kshitij Srivastava" userId="9ca786a045148134" providerId="Windows Live" clId="Web-{F13A218D-82EF-4F0F-9D6A-3B514F7F381C}" dt="2022-06-20T08:04:52.590" v="1308" actId="1076"/>
          <ac:picMkLst>
            <pc:docMk/>
            <pc:sldMk cId="2561241176" sldId="284"/>
            <ac:picMk id="9" creationId="{22F4B354-A0B0-0DAB-2F91-24D997D03E57}"/>
          </ac:picMkLst>
        </pc:picChg>
        <pc:picChg chg="del">
          <ac:chgData name="Kshitij Srivastava" userId="9ca786a045148134" providerId="Windows Live" clId="Web-{F13A218D-82EF-4F0F-9D6A-3B514F7F381C}" dt="2022-06-20T08:03:54.167" v="1292"/>
          <ac:picMkLst>
            <pc:docMk/>
            <pc:sldMk cId="2561241176" sldId="284"/>
            <ac:picMk id="12" creationId="{D4FC7D46-8E54-713C-7D7E-3369FF9D2D48}"/>
          </ac:picMkLst>
        </pc:picChg>
        <pc:picChg chg="del">
          <ac:chgData name="Kshitij Srivastava" userId="9ca786a045148134" providerId="Windows Live" clId="Web-{F13A218D-82EF-4F0F-9D6A-3B514F7F381C}" dt="2022-06-20T08:03:57.386" v="1294"/>
          <ac:picMkLst>
            <pc:docMk/>
            <pc:sldMk cId="2561241176" sldId="284"/>
            <ac:picMk id="13" creationId="{B20EE3E8-6E6F-9DBB-EE17-3A737B51B2F6}"/>
          </ac:picMkLst>
        </pc:picChg>
        <pc:picChg chg="add mod">
          <ac:chgData name="Kshitij Srivastava" userId="9ca786a045148134" providerId="Windows Live" clId="Web-{F13A218D-82EF-4F0F-9D6A-3B514F7F381C}" dt="2022-06-20T08:04:56.481" v="1309" actId="1076"/>
          <ac:picMkLst>
            <pc:docMk/>
            <pc:sldMk cId="2561241176" sldId="284"/>
            <ac:picMk id="14" creationId="{8FCC571C-0E54-E957-ACEC-C5F346B1EBF9}"/>
          </ac:picMkLst>
        </pc:picChg>
        <pc:cxnChg chg="del">
          <ac:chgData name="Kshitij Srivastava" userId="9ca786a045148134" providerId="Windows Live" clId="Web-{F13A218D-82EF-4F0F-9D6A-3B514F7F381C}" dt="2022-06-20T08:04:01.073" v="1297"/>
          <ac:cxnSpMkLst>
            <pc:docMk/>
            <pc:sldMk cId="2561241176" sldId="284"/>
            <ac:cxnSpMk id="7" creationId="{049619A1-2B30-6F5A-DCBC-50D90457D56E}"/>
          </ac:cxnSpMkLst>
        </pc:cxnChg>
        <pc:cxnChg chg="add mod">
          <ac:chgData name="Kshitij Srivastava" userId="9ca786a045148134" providerId="Windows Live" clId="Web-{F13A218D-82EF-4F0F-9D6A-3B514F7F381C}" dt="2022-06-20T08:05:57.404" v="1322" actId="14100"/>
          <ac:cxnSpMkLst>
            <pc:docMk/>
            <pc:sldMk cId="2561241176" sldId="284"/>
            <ac:cxnSpMk id="15" creationId="{7DEACE64-315A-B2A8-B2C4-80C1FA90D439}"/>
          </ac:cxnSpMkLst>
        </pc:cxnChg>
        <pc:cxnChg chg="add mod">
          <ac:chgData name="Kshitij Srivastava" userId="9ca786a045148134" providerId="Windows Live" clId="Web-{F13A218D-82EF-4F0F-9D6A-3B514F7F381C}" dt="2022-06-20T08:05:42.842" v="1320" actId="14100"/>
          <ac:cxnSpMkLst>
            <pc:docMk/>
            <pc:sldMk cId="2561241176" sldId="284"/>
            <ac:cxnSpMk id="16" creationId="{9D145E9C-56C5-765C-E163-611203C0F85E}"/>
          </ac:cxnSpMkLst>
        </pc:cxnChg>
        <pc:cxnChg chg="add mod">
          <ac:chgData name="Kshitij Srivastava" userId="9ca786a045148134" providerId="Windows Live" clId="Web-{F13A218D-82EF-4F0F-9D6A-3B514F7F381C}" dt="2022-06-20T08:05:47.810" v="1321" actId="14100"/>
          <ac:cxnSpMkLst>
            <pc:docMk/>
            <pc:sldMk cId="2561241176" sldId="284"/>
            <ac:cxnSpMk id="17" creationId="{C2954443-F10A-9A64-8F51-0C683567884A}"/>
          </ac:cxnSpMkLst>
        </pc:cxnChg>
        <pc:cxnChg chg="add del mod">
          <ac:chgData name="Kshitij Srivastava" userId="9ca786a045148134" providerId="Windows Live" clId="Web-{F13A218D-82EF-4F0F-9D6A-3B514F7F381C}" dt="2022-06-20T08:06:28.249" v="1348"/>
          <ac:cxnSpMkLst>
            <pc:docMk/>
            <pc:sldMk cId="2561241176" sldId="284"/>
            <ac:cxnSpMk id="19" creationId="{F32F6918-D0B7-36B1-6597-20EA147FECEC}"/>
          </ac:cxnSpMkLst>
        </pc:cxnChg>
      </pc:sldChg>
      <pc:sldChg chg="addSp delSp modSp add replId">
        <pc:chgData name="Kshitij Srivastava" userId="9ca786a045148134" providerId="Windows Live" clId="Web-{F13A218D-82EF-4F0F-9D6A-3B514F7F381C}" dt="2022-06-20T08:14:45.215" v="1453" actId="1076"/>
        <pc:sldMkLst>
          <pc:docMk/>
          <pc:sldMk cId="1293173067" sldId="285"/>
        </pc:sldMkLst>
        <pc:spChg chg="mod">
          <ac:chgData name="Kshitij Srivastava" userId="9ca786a045148134" providerId="Windows Live" clId="Web-{F13A218D-82EF-4F0F-9D6A-3B514F7F381C}" dt="2022-06-20T08:11:12.803" v="1403" actId="20577"/>
          <ac:spMkLst>
            <pc:docMk/>
            <pc:sldMk cId="1293173067" sldId="285"/>
            <ac:spMk id="4" creationId="{190DB5F7-73B6-FB13-4B1C-2EE4E28B14BB}"/>
          </ac:spMkLst>
        </pc:spChg>
        <pc:spChg chg="add mod">
          <ac:chgData name="Kshitij Srivastava" userId="9ca786a045148134" providerId="Windows Live" clId="Web-{F13A218D-82EF-4F0F-9D6A-3B514F7F381C}" dt="2022-06-20T08:14:39.762" v="1452" actId="1076"/>
          <ac:spMkLst>
            <pc:docMk/>
            <pc:sldMk cId="1293173067" sldId="285"/>
            <ac:spMk id="6" creationId="{732BEE19-4813-0024-1CF8-1BE0A74EB508}"/>
          </ac:spMkLst>
        </pc:spChg>
        <pc:spChg chg="add mod">
          <ac:chgData name="Kshitij Srivastava" userId="9ca786a045148134" providerId="Windows Live" clId="Web-{F13A218D-82EF-4F0F-9D6A-3B514F7F381C}" dt="2022-06-20T08:14:32.308" v="1451" actId="1076"/>
          <ac:spMkLst>
            <pc:docMk/>
            <pc:sldMk cId="1293173067" sldId="285"/>
            <ac:spMk id="7" creationId="{468234DD-36DB-4018-AF1C-3B443CF32A83}"/>
          </ac:spMkLst>
        </pc:spChg>
        <pc:spChg chg="mod">
          <ac:chgData name="Kshitij Srivastava" userId="9ca786a045148134" providerId="Windows Live" clId="Web-{F13A218D-82EF-4F0F-9D6A-3B514F7F381C}" dt="2022-06-20T08:14:45.215" v="1453" actId="1076"/>
          <ac:spMkLst>
            <pc:docMk/>
            <pc:sldMk cId="1293173067" sldId="285"/>
            <ac:spMk id="18" creationId="{A1ACBE5E-CADE-8080-5E34-4C2FB92C3091}"/>
          </ac:spMkLst>
        </pc:spChg>
        <pc:spChg chg="del">
          <ac:chgData name="Kshitij Srivastava" userId="9ca786a045148134" providerId="Windows Live" clId="Web-{F13A218D-82EF-4F0F-9D6A-3B514F7F381C}" dt="2022-06-20T08:12:56.681" v="1434"/>
          <ac:spMkLst>
            <pc:docMk/>
            <pc:sldMk cId="1293173067" sldId="285"/>
            <ac:spMk id="20" creationId="{9E37AD67-DE9E-010F-DFEA-9CB2F7F38210}"/>
          </ac:spMkLst>
        </pc:spChg>
        <pc:spChg chg="del">
          <ac:chgData name="Kshitij Srivastava" userId="9ca786a045148134" providerId="Windows Live" clId="Web-{F13A218D-82EF-4F0F-9D6A-3B514F7F381C}" dt="2022-06-20T08:12:54.259" v="1433"/>
          <ac:spMkLst>
            <pc:docMk/>
            <pc:sldMk cId="1293173067" sldId="285"/>
            <ac:spMk id="21" creationId="{160764F2-C106-C18E-2559-29473877BDD1}"/>
          </ac:spMkLst>
        </pc:spChg>
        <pc:cxnChg chg="mod">
          <ac:chgData name="Kshitij Srivastava" userId="9ca786a045148134" providerId="Windows Live" clId="Web-{F13A218D-82EF-4F0F-9D6A-3B514F7F381C}" dt="2022-06-20T08:12:23.586" v="1426" actId="14100"/>
          <ac:cxnSpMkLst>
            <pc:docMk/>
            <pc:sldMk cId="1293173067" sldId="285"/>
            <ac:cxnSpMk id="15" creationId="{7DEACE64-315A-B2A8-B2C4-80C1FA90D439}"/>
          </ac:cxnSpMkLst>
        </pc:cxnChg>
        <pc:cxnChg chg="mod">
          <ac:chgData name="Kshitij Srivastava" userId="9ca786a045148134" providerId="Windows Live" clId="Web-{F13A218D-82EF-4F0F-9D6A-3B514F7F381C}" dt="2022-06-20T08:12:40.962" v="1429" actId="14100"/>
          <ac:cxnSpMkLst>
            <pc:docMk/>
            <pc:sldMk cId="1293173067" sldId="285"/>
            <ac:cxnSpMk id="16" creationId="{9D145E9C-56C5-765C-E163-611203C0F85E}"/>
          </ac:cxnSpMkLst>
        </pc:cxnChg>
        <pc:cxnChg chg="mod">
          <ac:chgData name="Kshitij Srivastava" userId="9ca786a045148134" providerId="Windows Live" clId="Web-{F13A218D-82EF-4F0F-9D6A-3B514F7F381C}" dt="2022-06-20T08:12:52.196" v="1432" actId="14100"/>
          <ac:cxnSpMkLst>
            <pc:docMk/>
            <pc:sldMk cId="1293173067" sldId="285"/>
            <ac:cxnSpMk id="17" creationId="{C2954443-F10A-9A64-8F51-0C683567884A}"/>
          </ac:cxnSpMkLst>
        </pc:cxnChg>
      </pc:sldChg>
      <pc:sldChg chg="addSp modSp add replId">
        <pc:chgData name="Kshitij Srivastava" userId="9ca786a045148134" providerId="Windows Live" clId="Web-{F13A218D-82EF-4F0F-9D6A-3B514F7F381C}" dt="2022-06-20T08:17:52.532" v="1481" actId="1076"/>
        <pc:sldMkLst>
          <pc:docMk/>
          <pc:sldMk cId="3253944202" sldId="286"/>
        </pc:sldMkLst>
        <pc:spChg chg="mod">
          <ac:chgData name="Kshitij Srivastava" userId="9ca786a045148134" providerId="Windows Live" clId="Web-{F13A218D-82EF-4F0F-9D6A-3B514F7F381C}" dt="2022-06-20T08:16:24.592" v="1478" actId="20577"/>
          <ac:spMkLst>
            <pc:docMk/>
            <pc:sldMk cId="3253944202" sldId="286"/>
            <ac:spMk id="4" creationId="{190DB5F7-73B6-FB13-4B1C-2EE4E28B14BB}"/>
          </ac:spMkLst>
        </pc:spChg>
        <pc:picChg chg="add mod">
          <ac:chgData name="Kshitij Srivastava" userId="9ca786a045148134" providerId="Windows Live" clId="Web-{F13A218D-82EF-4F0F-9D6A-3B514F7F381C}" dt="2022-06-20T08:17:52.532" v="1481" actId="1076"/>
          <ac:picMkLst>
            <pc:docMk/>
            <pc:sldMk cId="3253944202" sldId="286"/>
            <ac:picMk id="8" creationId="{2BCB51B7-3287-2D14-CAC0-92E7D40BC4D0}"/>
          </ac:picMkLst>
        </pc:picChg>
      </pc:sldChg>
      <pc:sldMasterChg chg="del delSldLayout">
        <pc:chgData name="Kshitij Srivastava" userId="9ca786a045148134" providerId="Windows Live" clId="Web-{F13A218D-82EF-4F0F-9D6A-3B514F7F381C}" dt="2022-06-20T06:18:10.003" v="761"/>
        <pc:sldMasterMkLst>
          <pc:docMk/>
          <pc:sldMasterMk cId="2460954070" sldId="2147483660"/>
        </pc:sldMasterMkLst>
        <pc:sldLayoutChg chg="del">
          <pc:chgData name="Kshitij Srivastava" userId="9ca786a045148134" providerId="Windows Live" clId="Web-{F13A218D-82EF-4F0F-9D6A-3B514F7F381C}" dt="2022-06-20T06:18:10.003" v="761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Kshitij Srivastava" userId="9ca786a045148134" providerId="Windows Live" clId="Web-{F13A218D-82EF-4F0F-9D6A-3B514F7F381C}" dt="2022-06-20T06:18:10.003" v="761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Kshitij Srivastava" userId="9ca786a045148134" providerId="Windows Live" clId="Web-{F13A218D-82EF-4F0F-9D6A-3B514F7F381C}" dt="2022-06-20T06:18:10.003" v="761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Kshitij Srivastava" userId="9ca786a045148134" providerId="Windows Live" clId="Web-{F13A218D-82EF-4F0F-9D6A-3B514F7F381C}" dt="2022-06-20T06:18:10.003" v="761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Kshitij Srivastava" userId="9ca786a045148134" providerId="Windows Live" clId="Web-{F13A218D-82EF-4F0F-9D6A-3B514F7F381C}" dt="2022-06-20T06:18:10.003" v="761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Kshitij Srivastava" userId="9ca786a045148134" providerId="Windows Live" clId="Web-{F13A218D-82EF-4F0F-9D6A-3B514F7F381C}" dt="2022-06-20T06:18:10.003" v="761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Kshitij Srivastava" userId="9ca786a045148134" providerId="Windows Live" clId="Web-{F13A218D-82EF-4F0F-9D6A-3B514F7F381C}" dt="2022-06-20T06:18:10.003" v="761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Kshitij Srivastava" userId="9ca786a045148134" providerId="Windows Live" clId="Web-{F13A218D-82EF-4F0F-9D6A-3B514F7F381C}" dt="2022-06-20T06:18:10.003" v="761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Kshitij Srivastava" userId="9ca786a045148134" providerId="Windows Live" clId="Web-{F13A218D-82EF-4F0F-9D6A-3B514F7F381C}" dt="2022-06-20T06:18:10.003" v="761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Kshitij Srivastava" userId="9ca786a045148134" providerId="Windows Live" clId="Web-{F13A218D-82EF-4F0F-9D6A-3B514F7F381C}" dt="2022-06-20T06:18:10.003" v="761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Kshitij Srivastava" userId="9ca786a045148134" providerId="Windows Live" clId="Web-{F13A218D-82EF-4F0F-9D6A-3B514F7F381C}" dt="2022-06-20T06:18:10.003" v="761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Kshitij Srivastava" userId="9ca786a045148134" providerId="Windows Live" clId="Web-{F13A218D-82EF-4F0F-9D6A-3B514F7F381C}" dt="2022-06-20T06:18:10.003" v="761"/>
        <pc:sldMasterMkLst>
          <pc:docMk/>
          <pc:sldMasterMk cId="3667062425" sldId="2147483747"/>
        </pc:sldMasterMkLst>
        <pc:sldLayoutChg chg="add del">
          <pc:chgData name="Kshitij Srivastava" userId="9ca786a045148134" providerId="Windows Live" clId="Web-{F13A218D-82EF-4F0F-9D6A-3B514F7F381C}" dt="2022-06-20T06:18:10.003" v="761"/>
          <pc:sldLayoutMkLst>
            <pc:docMk/>
            <pc:sldMasterMk cId="3667062425" sldId="2147483747"/>
            <pc:sldLayoutMk cId="3534850150" sldId="2147483748"/>
          </pc:sldLayoutMkLst>
        </pc:sldLayoutChg>
        <pc:sldLayoutChg chg="add del">
          <pc:chgData name="Kshitij Srivastava" userId="9ca786a045148134" providerId="Windows Live" clId="Web-{F13A218D-82EF-4F0F-9D6A-3B514F7F381C}" dt="2022-06-20T06:18:10.003" v="761"/>
          <pc:sldLayoutMkLst>
            <pc:docMk/>
            <pc:sldMasterMk cId="3667062425" sldId="2147483747"/>
            <pc:sldLayoutMk cId="4244768890" sldId="2147483749"/>
          </pc:sldLayoutMkLst>
        </pc:sldLayoutChg>
        <pc:sldLayoutChg chg="add del">
          <pc:chgData name="Kshitij Srivastava" userId="9ca786a045148134" providerId="Windows Live" clId="Web-{F13A218D-82EF-4F0F-9D6A-3B514F7F381C}" dt="2022-06-20T06:18:10.003" v="761"/>
          <pc:sldLayoutMkLst>
            <pc:docMk/>
            <pc:sldMasterMk cId="3667062425" sldId="2147483747"/>
            <pc:sldLayoutMk cId="3897023459" sldId="2147483750"/>
          </pc:sldLayoutMkLst>
        </pc:sldLayoutChg>
        <pc:sldLayoutChg chg="add del">
          <pc:chgData name="Kshitij Srivastava" userId="9ca786a045148134" providerId="Windows Live" clId="Web-{F13A218D-82EF-4F0F-9D6A-3B514F7F381C}" dt="2022-06-20T06:18:10.003" v="761"/>
          <pc:sldLayoutMkLst>
            <pc:docMk/>
            <pc:sldMasterMk cId="3667062425" sldId="2147483747"/>
            <pc:sldLayoutMk cId="3297863743" sldId="2147483751"/>
          </pc:sldLayoutMkLst>
        </pc:sldLayoutChg>
        <pc:sldLayoutChg chg="add del">
          <pc:chgData name="Kshitij Srivastava" userId="9ca786a045148134" providerId="Windows Live" clId="Web-{F13A218D-82EF-4F0F-9D6A-3B514F7F381C}" dt="2022-06-20T06:18:10.003" v="761"/>
          <pc:sldLayoutMkLst>
            <pc:docMk/>
            <pc:sldMasterMk cId="3667062425" sldId="2147483747"/>
            <pc:sldLayoutMk cId="3546131096" sldId="2147483752"/>
          </pc:sldLayoutMkLst>
        </pc:sldLayoutChg>
        <pc:sldLayoutChg chg="add del">
          <pc:chgData name="Kshitij Srivastava" userId="9ca786a045148134" providerId="Windows Live" clId="Web-{F13A218D-82EF-4F0F-9D6A-3B514F7F381C}" dt="2022-06-20T06:18:10.003" v="761"/>
          <pc:sldLayoutMkLst>
            <pc:docMk/>
            <pc:sldMasterMk cId="3667062425" sldId="2147483747"/>
            <pc:sldLayoutMk cId="2212144319" sldId="2147483753"/>
          </pc:sldLayoutMkLst>
        </pc:sldLayoutChg>
        <pc:sldLayoutChg chg="add del">
          <pc:chgData name="Kshitij Srivastava" userId="9ca786a045148134" providerId="Windows Live" clId="Web-{F13A218D-82EF-4F0F-9D6A-3B514F7F381C}" dt="2022-06-20T06:18:10.003" v="761"/>
          <pc:sldLayoutMkLst>
            <pc:docMk/>
            <pc:sldMasterMk cId="3667062425" sldId="2147483747"/>
            <pc:sldLayoutMk cId="2132609940" sldId="2147483754"/>
          </pc:sldLayoutMkLst>
        </pc:sldLayoutChg>
        <pc:sldLayoutChg chg="add del">
          <pc:chgData name="Kshitij Srivastava" userId="9ca786a045148134" providerId="Windows Live" clId="Web-{F13A218D-82EF-4F0F-9D6A-3B514F7F381C}" dt="2022-06-20T06:18:10.003" v="761"/>
          <pc:sldLayoutMkLst>
            <pc:docMk/>
            <pc:sldMasterMk cId="3667062425" sldId="2147483747"/>
            <pc:sldLayoutMk cId="2451831750" sldId="2147483755"/>
          </pc:sldLayoutMkLst>
        </pc:sldLayoutChg>
        <pc:sldLayoutChg chg="add del">
          <pc:chgData name="Kshitij Srivastava" userId="9ca786a045148134" providerId="Windows Live" clId="Web-{F13A218D-82EF-4F0F-9D6A-3B514F7F381C}" dt="2022-06-20T06:18:10.003" v="761"/>
          <pc:sldLayoutMkLst>
            <pc:docMk/>
            <pc:sldMasterMk cId="3667062425" sldId="2147483747"/>
            <pc:sldLayoutMk cId="1033611521" sldId="2147483756"/>
          </pc:sldLayoutMkLst>
        </pc:sldLayoutChg>
        <pc:sldLayoutChg chg="add del">
          <pc:chgData name="Kshitij Srivastava" userId="9ca786a045148134" providerId="Windows Live" clId="Web-{F13A218D-82EF-4F0F-9D6A-3B514F7F381C}" dt="2022-06-20T06:18:10.003" v="761"/>
          <pc:sldLayoutMkLst>
            <pc:docMk/>
            <pc:sldMasterMk cId="3667062425" sldId="2147483747"/>
            <pc:sldLayoutMk cId="2371828581" sldId="2147483757"/>
          </pc:sldLayoutMkLst>
        </pc:sldLayoutChg>
        <pc:sldLayoutChg chg="add del">
          <pc:chgData name="Kshitij Srivastava" userId="9ca786a045148134" providerId="Windows Live" clId="Web-{F13A218D-82EF-4F0F-9D6A-3B514F7F381C}" dt="2022-06-20T06:18:10.003" v="761"/>
          <pc:sldLayoutMkLst>
            <pc:docMk/>
            <pc:sldMasterMk cId="3667062425" sldId="2147483747"/>
            <pc:sldLayoutMk cId="3404155766" sldId="2147483758"/>
          </pc:sldLayoutMkLst>
        </pc:sldLayoutChg>
      </pc:sldMasterChg>
      <pc:sldMasterChg chg="add addSldLayout modSldLayout">
        <pc:chgData name="Kshitij Srivastava" userId="9ca786a045148134" providerId="Windows Live" clId="Web-{F13A218D-82EF-4F0F-9D6A-3B514F7F381C}" dt="2022-06-20T06:18:10.003" v="761"/>
        <pc:sldMasterMkLst>
          <pc:docMk/>
          <pc:sldMasterMk cId="2399305828" sldId="2147483759"/>
        </pc:sldMasterMkLst>
        <pc:sldLayoutChg chg="add mod replId">
          <pc:chgData name="Kshitij Srivastava" userId="9ca786a045148134" providerId="Windows Live" clId="Web-{F13A218D-82EF-4F0F-9D6A-3B514F7F381C}" dt="2022-06-20T06:18:10.003" v="761"/>
          <pc:sldLayoutMkLst>
            <pc:docMk/>
            <pc:sldMasterMk cId="2399305828" sldId="2147483759"/>
            <pc:sldLayoutMk cId="228599730" sldId="2147483760"/>
          </pc:sldLayoutMkLst>
        </pc:sldLayoutChg>
        <pc:sldLayoutChg chg="add mod replId">
          <pc:chgData name="Kshitij Srivastava" userId="9ca786a045148134" providerId="Windows Live" clId="Web-{F13A218D-82EF-4F0F-9D6A-3B514F7F381C}" dt="2022-06-20T06:18:10.003" v="761"/>
          <pc:sldLayoutMkLst>
            <pc:docMk/>
            <pc:sldMasterMk cId="2399305828" sldId="2147483759"/>
            <pc:sldLayoutMk cId="2484353473" sldId="2147483761"/>
          </pc:sldLayoutMkLst>
        </pc:sldLayoutChg>
        <pc:sldLayoutChg chg="add mod replId">
          <pc:chgData name="Kshitij Srivastava" userId="9ca786a045148134" providerId="Windows Live" clId="Web-{F13A218D-82EF-4F0F-9D6A-3B514F7F381C}" dt="2022-06-20T06:18:10.003" v="761"/>
          <pc:sldLayoutMkLst>
            <pc:docMk/>
            <pc:sldMasterMk cId="2399305828" sldId="2147483759"/>
            <pc:sldLayoutMk cId="3424547129" sldId="2147483762"/>
          </pc:sldLayoutMkLst>
        </pc:sldLayoutChg>
        <pc:sldLayoutChg chg="add mod replId">
          <pc:chgData name="Kshitij Srivastava" userId="9ca786a045148134" providerId="Windows Live" clId="Web-{F13A218D-82EF-4F0F-9D6A-3B514F7F381C}" dt="2022-06-20T06:18:10.003" v="761"/>
          <pc:sldLayoutMkLst>
            <pc:docMk/>
            <pc:sldMasterMk cId="2399305828" sldId="2147483759"/>
            <pc:sldLayoutMk cId="761042640" sldId="2147483763"/>
          </pc:sldLayoutMkLst>
        </pc:sldLayoutChg>
        <pc:sldLayoutChg chg="add mod replId">
          <pc:chgData name="Kshitij Srivastava" userId="9ca786a045148134" providerId="Windows Live" clId="Web-{F13A218D-82EF-4F0F-9D6A-3B514F7F381C}" dt="2022-06-20T06:18:10.003" v="761"/>
          <pc:sldLayoutMkLst>
            <pc:docMk/>
            <pc:sldMasterMk cId="2399305828" sldId="2147483759"/>
            <pc:sldLayoutMk cId="488142513" sldId="2147483764"/>
          </pc:sldLayoutMkLst>
        </pc:sldLayoutChg>
        <pc:sldLayoutChg chg="add mod replId">
          <pc:chgData name="Kshitij Srivastava" userId="9ca786a045148134" providerId="Windows Live" clId="Web-{F13A218D-82EF-4F0F-9D6A-3B514F7F381C}" dt="2022-06-20T06:18:10.003" v="761"/>
          <pc:sldLayoutMkLst>
            <pc:docMk/>
            <pc:sldMasterMk cId="2399305828" sldId="2147483759"/>
            <pc:sldLayoutMk cId="2041201285" sldId="2147483765"/>
          </pc:sldLayoutMkLst>
        </pc:sldLayoutChg>
        <pc:sldLayoutChg chg="add mod replId">
          <pc:chgData name="Kshitij Srivastava" userId="9ca786a045148134" providerId="Windows Live" clId="Web-{F13A218D-82EF-4F0F-9D6A-3B514F7F381C}" dt="2022-06-20T06:18:10.003" v="761"/>
          <pc:sldLayoutMkLst>
            <pc:docMk/>
            <pc:sldMasterMk cId="2399305828" sldId="2147483759"/>
            <pc:sldLayoutMk cId="161976846" sldId="2147483766"/>
          </pc:sldLayoutMkLst>
        </pc:sldLayoutChg>
        <pc:sldLayoutChg chg="add mod replId">
          <pc:chgData name="Kshitij Srivastava" userId="9ca786a045148134" providerId="Windows Live" clId="Web-{F13A218D-82EF-4F0F-9D6A-3B514F7F381C}" dt="2022-06-20T06:18:10.003" v="761"/>
          <pc:sldLayoutMkLst>
            <pc:docMk/>
            <pc:sldMasterMk cId="2399305828" sldId="2147483759"/>
            <pc:sldLayoutMk cId="1680353122" sldId="2147483767"/>
          </pc:sldLayoutMkLst>
        </pc:sldLayoutChg>
        <pc:sldLayoutChg chg="add mod replId">
          <pc:chgData name="Kshitij Srivastava" userId="9ca786a045148134" providerId="Windows Live" clId="Web-{F13A218D-82EF-4F0F-9D6A-3B514F7F381C}" dt="2022-06-20T06:18:10.003" v="761"/>
          <pc:sldLayoutMkLst>
            <pc:docMk/>
            <pc:sldMasterMk cId="2399305828" sldId="2147483759"/>
            <pc:sldLayoutMk cId="4037087643" sldId="2147483768"/>
          </pc:sldLayoutMkLst>
        </pc:sldLayoutChg>
        <pc:sldLayoutChg chg="add mod replId">
          <pc:chgData name="Kshitij Srivastava" userId="9ca786a045148134" providerId="Windows Live" clId="Web-{F13A218D-82EF-4F0F-9D6A-3B514F7F381C}" dt="2022-06-20T06:18:10.003" v="761"/>
          <pc:sldLayoutMkLst>
            <pc:docMk/>
            <pc:sldMasterMk cId="2399305828" sldId="2147483759"/>
            <pc:sldLayoutMk cId="777365785" sldId="2147483769"/>
          </pc:sldLayoutMkLst>
        </pc:sldLayoutChg>
        <pc:sldLayoutChg chg="add mod replId">
          <pc:chgData name="Kshitij Srivastava" userId="9ca786a045148134" providerId="Windows Live" clId="Web-{F13A218D-82EF-4F0F-9D6A-3B514F7F381C}" dt="2022-06-20T06:18:10.003" v="761"/>
          <pc:sldLayoutMkLst>
            <pc:docMk/>
            <pc:sldMasterMk cId="2399305828" sldId="2147483759"/>
            <pc:sldLayoutMk cId="4142013805" sldId="2147483770"/>
          </pc:sldLayoutMkLst>
        </pc:sldLayoutChg>
      </pc:sldMasterChg>
    </pc:docChg>
  </pc:docChgLst>
  <pc:docChgLst>
    <pc:chgData name="Kshitij Srivastava" userId="9ca786a045148134" providerId="Windows Live" clId="Web-{AD1700A6-0245-4769-BCC0-98416F36C575}"/>
    <pc:docChg chg="addSld modSld sldOrd">
      <pc:chgData name="Kshitij Srivastava" userId="9ca786a045148134" providerId="Windows Live" clId="Web-{AD1700A6-0245-4769-BCC0-98416F36C575}" dt="2022-06-23T07:15:34.699" v="290"/>
      <pc:docMkLst>
        <pc:docMk/>
      </pc:docMkLst>
      <pc:sldChg chg="addAnim modAnim">
        <pc:chgData name="Kshitij Srivastava" userId="9ca786a045148134" providerId="Windows Live" clId="Web-{AD1700A6-0245-4769-BCC0-98416F36C575}" dt="2022-06-23T05:17:59.050" v="5"/>
        <pc:sldMkLst>
          <pc:docMk/>
          <pc:sldMk cId="1561797626" sldId="260"/>
        </pc:sldMkLst>
      </pc:sldChg>
      <pc:sldChg chg="addAnim modAnim">
        <pc:chgData name="Kshitij Srivastava" userId="9ca786a045148134" providerId="Windows Live" clId="Web-{AD1700A6-0245-4769-BCC0-98416F36C575}" dt="2022-06-23T05:20:02.320" v="13"/>
        <pc:sldMkLst>
          <pc:docMk/>
          <pc:sldMk cId="3293486456" sldId="263"/>
        </pc:sldMkLst>
      </pc:sldChg>
      <pc:sldChg chg="addAnim modAnim">
        <pc:chgData name="Kshitij Srivastava" userId="9ca786a045148134" providerId="Windows Live" clId="Web-{AD1700A6-0245-4769-BCC0-98416F36C575}" dt="2022-06-23T05:20:08.758" v="15"/>
        <pc:sldMkLst>
          <pc:docMk/>
          <pc:sldMk cId="2331845603" sldId="264"/>
        </pc:sldMkLst>
      </pc:sldChg>
      <pc:sldChg chg="addAnim modAnim">
        <pc:chgData name="Kshitij Srivastava" userId="9ca786a045148134" providerId="Windows Live" clId="Web-{AD1700A6-0245-4769-BCC0-98416F36C575}" dt="2022-06-23T05:20:15.836" v="17"/>
        <pc:sldMkLst>
          <pc:docMk/>
          <pc:sldMk cId="1019308572" sldId="265"/>
        </pc:sldMkLst>
      </pc:sldChg>
      <pc:sldChg chg="modSp">
        <pc:chgData name="Kshitij Srivastava" userId="9ca786a045148134" providerId="Windows Live" clId="Web-{AD1700A6-0245-4769-BCC0-98416F36C575}" dt="2022-06-23T05:21:02.369" v="27" actId="20577"/>
        <pc:sldMkLst>
          <pc:docMk/>
          <pc:sldMk cId="1098801740" sldId="268"/>
        </pc:sldMkLst>
        <pc:spChg chg="mod">
          <ac:chgData name="Kshitij Srivastava" userId="9ca786a045148134" providerId="Windows Live" clId="Web-{AD1700A6-0245-4769-BCC0-98416F36C575}" dt="2022-06-23T05:21:02.369" v="27" actId="20577"/>
          <ac:spMkLst>
            <pc:docMk/>
            <pc:sldMk cId="1098801740" sldId="268"/>
            <ac:spMk id="3" creationId="{33BD1C51-16CB-DB0A-DE7B-C2092D285975}"/>
          </ac:spMkLst>
        </pc:spChg>
      </pc:sldChg>
      <pc:sldChg chg="ord">
        <pc:chgData name="Kshitij Srivastava" userId="9ca786a045148134" providerId="Windows Live" clId="Web-{AD1700A6-0245-4769-BCC0-98416F36C575}" dt="2022-06-23T05:18:08.066" v="6"/>
        <pc:sldMkLst>
          <pc:docMk/>
          <pc:sldMk cId="3242313828" sldId="281"/>
        </pc:sldMkLst>
      </pc:sldChg>
      <pc:sldChg chg="modSp addAnim modAnim">
        <pc:chgData name="Kshitij Srivastava" userId="9ca786a045148134" providerId="Windows Live" clId="Web-{AD1700A6-0245-4769-BCC0-98416F36C575}" dt="2022-06-23T05:20:46.837" v="25" actId="20577"/>
        <pc:sldMkLst>
          <pc:docMk/>
          <pc:sldMk cId="2587233532" sldId="282"/>
        </pc:sldMkLst>
        <pc:spChg chg="mod">
          <ac:chgData name="Kshitij Srivastava" userId="9ca786a045148134" providerId="Windows Live" clId="Web-{AD1700A6-0245-4769-BCC0-98416F36C575}" dt="2022-06-23T05:20:42.321" v="24" actId="20577"/>
          <ac:spMkLst>
            <pc:docMk/>
            <pc:sldMk cId="2587233532" sldId="282"/>
            <ac:spMk id="6" creationId="{837749B5-067F-EB41-1D47-E602E90A8B2C}"/>
          </ac:spMkLst>
        </pc:spChg>
        <pc:spChg chg="mod">
          <ac:chgData name="Kshitij Srivastava" userId="9ca786a045148134" providerId="Windows Live" clId="Web-{AD1700A6-0245-4769-BCC0-98416F36C575}" dt="2022-06-23T05:20:46.837" v="25" actId="20577"/>
          <ac:spMkLst>
            <pc:docMk/>
            <pc:sldMk cId="2587233532" sldId="282"/>
            <ac:spMk id="7" creationId="{94E7069D-91C9-EC69-66CE-B6D7956EE5C6}"/>
          </ac:spMkLst>
        </pc:spChg>
      </pc:sldChg>
      <pc:sldChg chg="addAnim modAnim">
        <pc:chgData name="Kshitij Srivastava" userId="9ca786a045148134" providerId="Windows Live" clId="Web-{AD1700A6-0245-4769-BCC0-98416F36C575}" dt="2022-06-23T05:21:43.511" v="45"/>
        <pc:sldMkLst>
          <pc:docMk/>
          <pc:sldMk cId="3029015687" sldId="283"/>
        </pc:sldMkLst>
      </pc:sldChg>
      <pc:sldChg chg="ord addAnim delAnim modAnim">
        <pc:chgData name="Kshitij Srivastava" userId="9ca786a045148134" providerId="Windows Live" clId="Web-{AD1700A6-0245-4769-BCC0-98416F36C575}" dt="2022-06-23T05:22:50.544" v="71"/>
        <pc:sldMkLst>
          <pc:docMk/>
          <pc:sldMk cId="2561241176" sldId="284"/>
        </pc:sldMkLst>
      </pc:sldChg>
      <pc:sldChg chg="delSp addAnim modAnim">
        <pc:chgData name="Kshitij Srivastava" userId="9ca786a045148134" providerId="Windows Live" clId="Web-{AD1700A6-0245-4769-BCC0-98416F36C575}" dt="2022-06-23T05:23:26.264" v="87"/>
        <pc:sldMkLst>
          <pc:docMk/>
          <pc:sldMk cId="1293173067" sldId="285"/>
        </pc:sldMkLst>
        <pc:spChg chg="del">
          <ac:chgData name="Kshitij Srivastava" userId="9ca786a045148134" providerId="Windows Live" clId="Web-{AD1700A6-0245-4769-BCC0-98416F36C575}" dt="2022-06-23T05:23:23.092" v="76"/>
          <ac:spMkLst>
            <pc:docMk/>
            <pc:sldMk cId="1293173067" sldId="285"/>
            <ac:spMk id="6" creationId="{732BEE19-4813-0024-1CF8-1BE0A74EB508}"/>
          </ac:spMkLst>
        </pc:spChg>
        <pc:spChg chg="del">
          <ac:chgData name="Kshitij Srivastava" userId="9ca786a045148134" providerId="Windows Live" clId="Web-{AD1700A6-0245-4769-BCC0-98416F36C575}" dt="2022-06-23T05:23:23.092" v="75"/>
          <ac:spMkLst>
            <pc:docMk/>
            <pc:sldMk cId="1293173067" sldId="285"/>
            <ac:spMk id="7" creationId="{468234DD-36DB-4018-AF1C-3B443CF32A83}"/>
          </ac:spMkLst>
        </pc:spChg>
        <pc:spChg chg="del">
          <ac:chgData name="Kshitij Srivastava" userId="9ca786a045148134" providerId="Windows Live" clId="Web-{AD1700A6-0245-4769-BCC0-98416F36C575}" dt="2022-06-23T05:23:26.264" v="87"/>
          <ac:spMkLst>
            <pc:docMk/>
            <pc:sldMk cId="1293173067" sldId="285"/>
            <ac:spMk id="18" creationId="{A1ACBE5E-CADE-8080-5E34-4C2FB92C3091}"/>
          </ac:spMkLst>
        </pc:spChg>
        <pc:spChg chg="del">
          <ac:chgData name="Kshitij Srivastava" userId="9ca786a045148134" providerId="Windows Live" clId="Web-{AD1700A6-0245-4769-BCC0-98416F36C575}" dt="2022-06-23T05:23:23.092" v="79"/>
          <ac:spMkLst>
            <pc:docMk/>
            <pc:sldMk cId="1293173067" sldId="285"/>
            <ac:spMk id="22" creationId="{87885080-FA3D-68F5-97F5-AEAE429E58EA}"/>
          </ac:spMkLst>
        </pc:spChg>
        <pc:spChg chg="del">
          <ac:chgData name="Kshitij Srivastava" userId="9ca786a045148134" providerId="Windows Live" clId="Web-{AD1700A6-0245-4769-BCC0-98416F36C575}" dt="2022-06-23T05:23:23.092" v="78"/>
          <ac:spMkLst>
            <pc:docMk/>
            <pc:sldMk cId="1293173067" sldId="285"/>
            <ac:spMk id="23" creationId="{1F11F381-EE1F-2547-C6B4-A75A0919FA7B}"/>
          </ac:spMkLst>
        </pc:spChg>
        <pc:spChg chg="del">
          <ac:chgData name="Kshitij Srivastava" userId="9ca786a045148134" providerId="Windows Live" clId="Web-{AD1700A6-0245-4769-BCC0-98416F36C575}" dt="2022-06-23T05:23:23.092" v="77"/>
          <ac:spMkLst>
            <pc:docMk/>
            <pc:sldMk cId="1293173067" sldId="285"/>
            <ac:spMk id="24" creationId="{FFD49845-E72D-4EC1-F243-D8C1A7251040}"/>
          </ac:spMkLst>
        </pc:spChg>
        <pc:picChg chg="del">
          <ac:chgData name="Kshitij Srivastava" userId="9ca786a045148134" providerId="Windows Live" clId="Web-{AD1700A6-0245-4769-BCC0-98416F36C575}" dt="2022-06-23T05:23:24.702" v="86"/>
          <ac:picMkLst>
            <pc:docMk/>
            <pc:sldMk cId="1293173067" sldId="285"/>
            <ac:picMk id="3" creationId="{E1050F16-7C4B-5742-F660-FEF5B7E2FED1}"/>
          </ac:picMkLst>
        </pc:picChg>
        <pc:picChg chg="del">
          <ac:chgData name="Kshitij Srivastava" userId="9ca786a045148134" providerId="Windows Live" clId="Web-{AD1700A6-0245-4769-BCC0-98416F36C575}" dt="2022-06-23T05:23:23.092" v="85"/>
          <ac:picMkLst>
            <pc:docMk/>
            <pc:sldMk cId="1293173067" sldId="285"/>
            <ac:picMk id="5" creationId="{73664AEE-6648-DABB-FC5B-837465BD0F62}"/>
          </ac:picMkLst>
        </pc:picChg>
        <pc:picChg chg="del">
          <ac:chgData name="Kshitij Srivastava" userId="9ca786a045148134" providerId="Windows Live" clId="Web-{AD1700A6-0245-4769-BCC0-98416F36C575}" dt="2022-06-23T05:23:23.092" v="84"/>
          <ac:picMkLst>
            <pc:docMk/>
            <pc:sldMk cId="1293173067" sldId="285"/>
            <ac:picMk id="9" creationId="{22F4B354-A0B0-0DAB-2F91-24D997D03E57}"/>
          </ac:picMkLst>
        </pc:picChg>
        <pc:picChg chg="del">
          <ac:chgData name="Kshitij Srivastava" userId="9ca786a045148134" providerId="Windows Live" clId="Web-{AD1700A6-0245-4769-BCC0-98416F36C575}" dt="2022-06-23T05:23:23.092" v="83"/>
          <ac:picMkLst>
            <pc:docMk/>
            <pc:sldMk cId="1293173067" sldId="285"/>
            <ac:picMk id="14" creationId="{8FCC571C-0E54-E957-ACEC-C5F346B1EBF9}"/>
          </ac:picMkLst>
        </pc:picChg>
        <pc:cxnChg chg="del">
          <ac:chgData name="Kshitij Srivastava" userId="9ca786a045148134" providerId="Windows Live" clId="Web-{AD1700A6-0245-4769-BCC0-98416F36C575}" dt="2022-06-23T05:23:23.092" v="82"/>
          <ac:cxnSpMkLst>
            <pc:docMk/>
            <pc:sldMk cId="1293173067" sldId="285"/>
            <ac:cxnSpMk id="15" creationId="{7DEACE64-315A-B2A8-B2C4-80C1FA90D439}"/>
          </ac:cxnSpMkLst>
        </pc:cxnChg>
        <pc:cxnChg chg="del">
          <ac:chgData name="Kshitij Srivastava" userId="9ca786a045148134" providerId="Windows Live" clId="Web-{AD1700A6-0245-4769-BCC0-98416F36C575}" dt="2022-06-23T05:23:23.092" v="81"/>
          <ac:cxnSpMkLst>
            <pc:docMk/>
            <pc:sldMk cId="1293173067" sldId="285"/>
            <ac:cxnSpMk id="16" creationId="{9D145E9C-56C5-765C-E163-611203C0F85E}"/>
          </ac:cxnSpMkLst>
        </pc:cxnChg>
        <pc:cxnChg chg="del">
          <ac:chgData name="Kshitij Srivastava" userId="9ca786a045148134" providerId="Windows Live" clId="Web-{AD1700A6-0245-4769-BCC0-98416F36C575}" dt="2022-06-23T05:23:23.092" v="80"/>
          <ac:cxnSpMkLst>
            <pc:docMk/>
            <pc:sldMk cId="1293173067" sldId="285"/>
            <ac:cxnSpMk id="17" creationId="{C2954443-F10A-9A64-8F51-0C683567884A}"/>
          </ac:cxnSpMkLst>
        </pc:cxnChg>
      </pc:sldChg>
      <pc:sldChg chg="addSp modSp addAnim modAnim">
        <pc:chgData name="Kshitij Srivastava" userId="9ca786a045148134" providerId="Windows Live" clId="Web-{AD1700A6-0245-4769-BCC0-98416F36C575}" dt="2022-06-23T05:34:03.098" v="128"/>
        <pc:sldMkLst>
          <pc:docMk/>
          <pc:sldMk cId="3253944202" sldId="286"/>
        </pc:sldMkLst>
        <pc:spChg chg="add mod">
          <ac:chgData name="Kshitij Srivastava" userId="9ca786a045148134" providerId="Windows Live" clId="Web-{AD1700A6-0245-4769-BCC0-98416F36C575}" dt="2022-06-23T05:33:57.973" v="126" actId="1076"/>
          <ac:spMkLst>
            <pc:docMk/>
            <pc:sldMk cId="3253944202" sldId="286"/>
            <ac:spMk id="10" creationId="{1B85AFF8-4133-6210-E296-618247360F39}"/>
          </ac:spMkLst>
        </pc:spChg>
      </pc:sldChg>
      <pc:sldChg chg="addSp modSp addAnim modAnim">
        <pc:chgData name="Kshitij Srivastava" userId="9ca786a045148134" providerId="Windows Live" clId="Web-{AD1700A6-0245-4769-BCC0-98416F36C575}" dt="2022-06-23T05:47:09.171" v="197"/>
        <pc:sldMkLst>
          <pc:docMk/>
          <pc:sldMk cId="2073433296" sldId="290"/>
        </pc:sldMkLst>
        <pc:spChg chg="mod">
          <ac:chgData name="Kshitij Srivastava" userId="9ca786a045148134" providerId="Windows Live" clId="Web-{AD1700A6-0245-4769-BCC0-98416F36C575}" dt="2022-06-23T05:46:51.671" v="194" actId="20577"/>
          <ac:spMkLst>
            <pc:docMk/>
            <pc:sldMk cId="2073433296" sldId="290"/>
            <ac:spMk id="4" creationId="{190DB5F7-73B6-FB13-4B1C-2EE4E28B14BB}"/>
          </ac:spMkLst>
        </pc:spChg>
        <pc:picChg chg="add mod">
          <ac:chgData name="Kshitij Srivastava" userId="9ca786a045148134" providerId="Windows Live" clId="Web-{AD1700A6-0245-4769-BCC0-98416F36C575}" dt="2022-06-23T05:46:55.702" v="195" actId="1076"/>
          <ac:picMkLst>
            <pc:docMk/>
            <pc:sldMk cId="2073433296" sldId="290"/>
            <ac:picMk id="11" creationId="{C6C92284-7E7C-29A2-B930-D6984634EB68}"/>
          </ac:picMkLst>
        </pc:picChg>
      </pc:sldChg>
      <pc:sldChg chg="addSp delSp modSp add replId">
        <pc:chgData name="Kshitij Srivastava" userId="9ca786a045148134" providerId="Windows Live" clId="Web-{AD1700A6-0245-4769-BCC0-98416F36C575}" dt="2022-06-23T05:19:39.632" v="11"/>
        <pc:sldMkLst>
          <pc:docMk/>
          <pc:sldMk cId="1765950506" sldId="291"/>
        </pc:sldMkLst>
        <pc:spChg chg="del mod">
          <ac:chgData name="Kshitij Srivastava" userId="9ca786a045148134" providerId="Windows Live" clId="Web-{AD1700A6-0245-4769-BCC0-98416F36C575}" dt="2022-06-23T05:19:30.491" v="10"/>
          <ac:spMkLst>
            <pc:docMk/>
            <pc:sldMk cId="1765950506" sldId="291"/>
            <ac:spMk id="3" creationId="{C45D55CC-DEB8-A6C9-93C0-C7CDB23E8B0E}"/>
          </ac:spMkLst>
        </pc:spChg>
        <pc:spChg chg="add del mod">
          <ac:chgData name="Kshitij Srivastava" userId="9ca786a045148134" providerId="Windows Live" clId="Web-{AD1700A6-0245-4769-BCC0-98416F36C575}" dt="2022-06-23T05:19:39.632" v="11"/>
          <ac:spMkLst>
            <pc:docMk/>
            <pc:sldMk cId="1765950506" sldId="291"/>
            <ac:spMk id="5" creationId="{6266DFB9-73AD-94EC-18CB-E32138854FA9}"/>
          </ac:spMkLst>
        </pc:spChg>
        <pc:picChg chg="add mod ord">
          <ac:chgData name="Kshitij Srivastava" userId="9ca786a045148134" providerId="Windows Live" clId="Web-{AD1700A6-0245-4769-BCC0-98416F36C575}" dt="2022-06-23T05:19:39.632" v="11"/>
          <ac:picMkLst>
            <pc:docMk/>
            <pc:sldMk cId="1765950506" sldId="291"/>
            <ac:picMk id="6" creationId="{8BD05976-04FE-214D-4AD8-5D04FFBB8FBC}"/>
          </ac:picMkLst>
        </pc:picChg>
      </pc:sldChg>
      <pc:sldChg chg="delSp modSp add replId addAnim modAnim">
        <pc:chgData name="Kshitij Srivastava" userId="9ca786a045148134" providerId="Windows Live" clId="Web-{AD1700A6-0245-4769-BCC0-98416F36C575}" dt="2022-06-23T05:22:41.247" v="70"/>
        <pc:sldMkLst>
          <pc:docMk/>
          <pc:sldMk cId="3276350662" sldId="292"/>
        </pc:sldMkLst>
        <pc:spChg chg="del">
          <ac:chgData name="Kshitij Srivastava" userId="9ca786a045148134" providerId="Windows Live" clId="Web-{AD1700A6-0245-4769-BCC0-98416F36C575}" dt="2022-06-23T05:22:38.653" v="68"/>
          <ac:spMkLst>
            <pc:docMk/>
            <pc:sldMk cId="3276350662" sldId="292"/>
            <ac:spMk id="18" creationId="{A1ACBE5E-CADE-8080-5E34-4C2FB92C3091}"/>
          </ac:spMkLst>
        </pc:spChg>
        <pc:spChg chg="del">
          <ac:chgData name="Kshitij Srivastava" userId="9ca786a045148134" providerId="Windows Live" clId="Web-{AD1700A6-0245-4769-BCC0-98416F36C575}" dt="2022-06-23T05:22:36.419" v="67"/>
          <ac:spMkLst>
            <pc:docMk/>
            <pc:sldMk cId="3276350662" sldId="292"/>
            <ac:spMk id="20" creationId="{9E37AD67-DE9E-010F-DFEA-9CB2F7F38210}"/>
          </ac:spMkLst>
        </pc:spChg>
        <pc:spChg chg="del">
          <ac:chgData name="Kshitij Srivastava" userId="9ca786a045148134" providerId="Windows Live" clId="Web-{AD1700A6-0245-4769-BCC0-98416F36C575}" dt="2022-06-23T05:22:35.075" v="66"/>
          <ac:spMkLst>
            <pc:docMk/>
            <pc:sldMk cId="3276350662" sldId="292"/>
            <ac:spMk id="21" creationId="{160764F2-C106-C18E-2559-29473877BDD1}"/>
          </ac:spMkLst>
        </pc:spChg>
        <pc:spChg chg="del mod">
          <ac:chgData name="Kshitij Srivastava" userId="9ca786a045148134" providerId="Windows Live" clId="Web-{AD1700A6-0245-4769-BCC0-98416F36C575}" dt="2022-06-23T05:22:28.372" v="61"/>
          <ac:spMkLst>
            <pc:docMk/>
            <pc:sldMk cId="3276350662" sldId="292"/>
            <ac:spMk id="22" creationId="{87885080-FA3D-68F5-97F5-AEAE429E58EA}"/>
          </ac:spMkLst>
        </pc:spChg>
        <pc:spChg chg="del">
          <ac:chgData name="Kshitij Srivastava" userId="9ca786a045148134" providerId="Windows Live" clId="Web-{AD1700A6-0245-4769-BCC0-98416F36C575}" dt="2022-06-23T05:22:30.294" v="62"/>
          <ac:spMkLst>
            <pc:docMk/>
            <pc:sldMk cId="3276350662" sldId="292"/>
            <ac:spMk id="23" creationId="{1F11F381-EE1F-2547-C6B4-A75A0919FA7B}"/>
          </ac:spMkLst>
        </pc:spChg>
        <pc:spChg chg="del">
          <ac:chgData name="Kshitij Srivastava" userId="9ca786a045148134" providerId="Windows Live" clId="Web-{AD1700A6-0245-4769-BCC0-98416F36C575}" dt="2022-06-23T05:22:32.200" v="64"/>
          <ac:spMkLst>
            <pc:docMk/>
            <pc:sldMk cId="3276350662" sldId="292"/>
            <ac:spMk id="24" creationId="{FFD49845-E72D-4EC1-F243-D8C1A7251040}"/>
          </ac:spMkLst>
        </pc:spChg>
        <pc:picChg chg="del">
          <ac:chgData name="Kshitij Srivastava" userId="9ca786a045148134" providerId="Windows Live" clId="Web-{AD1700A6-0245-4769-BCC0-98416F36C575}" dt="2022-06-23T05:22:23.403" v="57"/>
          <ac:picMkLst>
            <pc:docMk/>
            <pc:sldMk cId="3276350662" sldId="292"/>
            <ac:picMk id="3" creationId="{E1050F16-7C4B-5742-F660-FEF5B7E2FED1}"/>
          </ac:picMkLst>
        </pc:picChg>
        <pc:picChg chg="del">
          <ac:chgData name="Kshitij Srivastava" userId="9ca786a045148134" providerId="Windows Live" clId="Web-{AD1700A6-0245-4769-BCC0-98416F36C575}" dt="2022-06-23T05:22:26.622" v="60"/>
          <ac:picMkLst>
            <pc:docMk/>
            <pc:sldMk cId="3276350662" sldId="292"/>
            <ac:picMk id="9" creationId="{22F4B354-A0B0-0DAB-2F91-24D997D03E57}"/>
          </ac:picMkLst>
        </pc:picChg>
        <pc:picChg chg="del">
          <ac:chgData name="Kshitij Srivastava" userId="9ca786a045148134" providerId="Windows Live" clId="Web-{AD1700A6-0245-4769-BCC0-98416F36C575}" dt="2022-06-23T05:22:31.153" v="63"/>
          <ac:picMkLst>
            <pc:docMk/>
            <pc:sldMk cId="3276350662" sldId="292"/>
            <ac:picMk id="14" creationId="{8FCC571C-0E54-E957-ACEC-C5F346B1EBF9}"/>
          </ac:picMkLst>
        </pc:picChg>
        <pc:cxnChg chg="del">
          <ac:chgData name="Kshitij Srivastava" userId="9ca786a045148134" providerId="Windows Live" clId="Web-{AD1700A6-0245-4769-BCC0-98416F36C575}" dt="2022-06-23T05:22:39.919" v="69"/>
          <ac:cxnSpMkLst>
            <pc:docMk/>
            <pc:sldMk cId="3276350662" sldId="292"/>
            <ac:cxnSpMk id="15" creationId="{7DEACE64-315A-B2A8-B2C4-80C1FA90D439}"/>
          </ac:cxnSpMkLst>
        </pc:cxnChg>
        <pc:cxnChg chg="del">
          <ac:chgData name="Kshitij Srivastava" userId="9ca786a045148134" providerId="Windows Live" clId="Web-{AD1700A6-0245-4769-BCC0-98416F36C575}" dt="2022-06-23T05:22:41.247" v="70"/>
          <ac:cxnSpMkLst>
            <pc:docMk/>
            <pc:sldMk cId="3276350662" sldId="292"/>
            <ac:cxnSpMk id="16" creationId="{9D145E9C-56C5-765C-E163-611203C0F85E}"/>
          </ac:cxnSpMkLst>
        </pc:cxnChg>
        <pc:cxnChg chg="del">
          <ac:chgData name="Kshitij Srivastava" userId="9ca786a045148134" providerId="Windows Live" clId="Web-{AD1700A6-0245-4769-BCC0-98416F36C575}" dt="2022-06-23T05:22:33.872" v="65"/>
          <ac:cxnSpMkLst>
            <pc:docMk/>
            <pc:sldMk cId="3276350662" sldId="292"/>
            <ac:cxnSpMk id="17" creationId="{C2954443-F10A-9A64-8F51-0C683567884A}"/>
          </ac:cxnSpMkLst>
        </pc:cxnChg>
      </pc:sldChg>
      <pc:sldChg chg="add replId">
        <pc:chgData name="Kshitij Srivastava" userId="9ca786a045148134" providerId="Windows Live" clId="Web-{AD1700A6-0245-4769-BCC0-98416F36C575}" dt="2022-06-23T05:23:07.311" v="72"/>
        <pc:sldMkLst>
          <pc:docMk/>
          <pc:sldMk cId="2831180372" sldId="293"/>
        </pc:sldMkLst>
      </pc:sldChg>
      <pc:sldChg chg="delSp add ord replId addAnim modAnim">
        <pc:chgData name="Kshitij Srivastava" userId="9ca786a045148134" providerId="Windows Live" clId="Web-{AD1700A6-0245-4769-BCC0-98416F36C575}" dt="2022-06-23T05:37:31.746" v="129"/>
        <pc:sldMkLst>
          <pc:docMk/>
          <pc:sldMk cId="400526257" sldId="294"/>
        </pc:sldMkLst>
        <pc:spChg chg="del">
          <ac:chgData name="Kshitij Srivastava" userId="9ca786a045148134" providerId="Windows Live" clId="Web-{AD1700A6-0245-4769-BCC0-98416F36C575}" dt="2022-06-23T05:24:18.532" v="98"/>
          <ac:spMkLst>
            <pc:docMk/>
            <pc:sldMk cId="400526257" sldId="294"/>
            <ac:spMk id="15" creationId="{A67BF4DF-90B1-EDFD-7A94-5D31DBA20E62}"/>
          </ac:spMkLst>
        </pc:spChg>
        <pc:spChg chg="del">
          <ac:chgData name="Kshitij Srivastava" userId="9ca786a045148134" providerId="Windows Live" clId="Web-{AD1700A6-0245-4769-BCC0-98416F36C575}" dt="2022-06-23T05:24:18.532" v="97"/>
          <ac:spMkLst>
            <pc:docMk/>
            <pc:sldMk cId="400526257" sldId="294"/>
            <ac:spMk id="17" creationId="{6173BF79-0C2A-6380-6025-6D8F9B5C9B25}"/>
          </ac:spMkLst>
        </pc:spChg>
        <pc:spChg chg="del">
          <ac:chgData name="Kshitij Srivastava" userId="9ca786a045148134" providerId="Windows Live" clId="Web-{AD1700A6-0245-4769-BCC0-98416F36C575}" dt="2022-06-23T05:24:18.532" v="96"/>
          <ac:spMkLst>
            <pc:docMk/>
            <pc:sldMk cId="400526257" sldId="294"/>
            <ac:spMk id="19" creationId="{C378AF9F-D82B-8D13-86D6-000DAFC0499A}"/>
          </ac:spMkLst>
        </pc:spChg>
        <pc:spChg chg="del">
          <ac:chgData name="Kshitij Srivastava" userId="9ca786a045148134" providerId="Windows Live" clId="Web-{AD1700A6-0245-4769-BCC0-98416F36C575}" dt="2022-06-23T05:24:20.594" v="102"/>
          <ac:spMkLst>
            <pc:docMk/>
            <pc:sldMk cId="400526257" sldId="294"/>
            <ac:spMk id="22" creationId="{56AFCC5D-6223-CFD1-9ECB-9163E7E653EA}"/>
          </ac:spMkLst>
        </pc:spChg>
        <pc:spChg chg="del">
          <ac:chgData name="Kshitij Srivastava" userId="9ca786a045148134" providerId="Windows Live" clId="Web-{AD1700A6-0245-4769-BCC0-98416F36C575}" dt="2022-06-23T05:24:21.782" v="103"/>
          <ac:spMkLst>
            <pc:docMk/>
            <pc:sldMk cId="400526257" sldId="294"/>
            <ac:spMk id="23" creationId="{E5AF491F-1599-A7F5-9896-74996A87AA5B}"/>
          </ac:spMkLst>
        </pc:spChg>
        <pc:spChg chg="del">
          <ac:chgData name="Kshitij Srivastava" userId="9ca786a045148134" providerId="Windows Live" clId="Web-{AD1700A6-0245-4769-BCC0-98416F36C575}" dt="2022-06-23T05:24:18.532" v="93"/>
          <ac:spMkLst>
            <pc:docMk/>
            <pc:sldMk cId="400526257" sldId="294"/>
            <ac:spMk id="25" creationId="{DF397D56-DC70-EF77-1A21-83A56714EE8B}"/>
          </ac:spMkLst>
        </pc:spChg>
        <pc:spChg chg="del">
          <ac:chgData name="Kshitij Srivastava" userId="9ca786a045148134" providerId="Windows Live" clId="Web-{AD1700A6-0245-4769-BCC0-98416F36C575}" dt="2022-06-23T05:24:18.532" v="92"/>
          <ac:spMkLst>
            <pc:docMk/>
            <pc:sldMk cId="400526257" sldId="294"/>
            <ac:spMk id="26" creationId="{A1B97519-1C48-9A7C-6A1C-BA32EF77E11A}"/>
          </ac:spMkLst>
        </pc:spChg>
        <pc:spChg chg="del">
          <ac:chgData name="Kshitij Srivastava" userId="9ca786a045148134" providerId="Windows Live" clId="Web-{AD1700A6-0245-4769-BCC0-98416F36C575}" dt="2022-06-23T05:24:18.532" v="91"/>
          <ac:spMkLst>
            <pc:docMk/>
            <pc:sldMk cId="400526257" sldId="294"/>
            <ac:spMk id="27" creationId="{FA86A5E4-45AF-76CC-44CF-B8CB2E45349A}"/>
          </ac:spMkLst>
        </pc:spChg>
        <pc:spChg chg="del">
          <ac:chgData name="Kshitij Srivastava" userId="9ca786a045148134" providerId="Windows Live" clId="Web-{AD1700A6-0245-4769-BCC0-98416F36C575}" dt="2022-06-23T05:24:18.532" v="90"/>
          <ac:spMkLst>
            <pc:docMk/>
            <pc:sldMk cId="400526257" sldId="294"/>
            <ac:spMk id="28" creationId="{36F004C8-E1B8-E41B-1463-4E9C95A3D99D}"/>
          </ac:spMkLst>
        </pc:spChg>
        <pc:spChg chg="del">
          <ac:chgData name="Kshitij Srivastava" userId="9ca786a045148134" providerId="Windows Live" clId="Web-{AD1700A6-0245-4769-BCC0-98416F36C575}" dt="2022-06-23T05:24:18.532" v="89"/>
          <ac:spMkLst>
            <pc:docMk/>
            <pc:sldMk cId="400526257" sldId="294"/>
            <ac:spMk id="29" creationId="{4D4358D4-53AA-03BC-8411-0EFE77943C6D}"/>
          </ac:spMkLst>
        </pc:spChg>
        <pc:picChg chg="del">
          <ac:chgData name="Kshitij Srivastava" userId="9ca786a045148134" providerId="Windows Live" clId="Web-{AD1700A6-0245-4769-BCC0-98416F36C575}" dt="2022-06-23T05:24:18.532" v="101"/>
          <ac:picMkLst>
            <pc:docMk/>
            <pc:sldMk cId="400526257" sldId="294"/>
            <ac:picMk id="6" creationId="{603D4B7C-2799-8E64-0295-435CD49CD849}"/>
          </ac:picMkLst>
        </pc:picChg>
        <pc:picChg chg="del">
          <ac:chgData name="Kshitij Srivastava" userId="9ca786a045148134" providerId="Windows Live" clId="Web-{AD1700A6-0245-4769-BCC0-98416F36C575}" dt="2022-06-23T05:24:18.532" v="100"/>
          <ac:picMkLst>
            <pc:docMk/>
            <pc:sldMk cId="400526257" sldId="294"/>
            <ac:picMk id="8" creationId="{59EDE045-4F2A-D5B4-4745-3D16EF117C1E}"/>
          </ac:picMkLst>
        </pc:picChg>
        <pc:picChg chg="del">
          <ac:chgData name="Kshitij Srivastava" userId="9ca786a045148134" providerId="Windows Live" clId="Web-{AD1700A6-0245-4769-BCC0-98416F36C575}" dt="2022-06-23T05:24:18.532" v="99"/>
          <ac:picMkLst>
            <pc:docMk/>
            <pc:sldMk cId="400526257" sldId="294"/>
            <ac:picMk id="12" creationId="{E78CFDFF-F141-841B-2254-5006D46AB8A2}"/>
          </ac:picMkLst>
        </pc:picChg>
        <pc:picChg chg="del">
          <ac:chgData name="Kshitij Srivastava" userId="9ca786a045148134" providerId="Windows Live" clId="Web-{AD1700A6-0245-4769-BCC0-98416F36C575}" dt="2022-06-23T05:24:18.532" v="95"/>
          <ac:picMkLst>
            <pc:docMk/>
            <pc:sldMk cId="400526257" sldId="294"/>
            <ac:picMk id="20" creationId="{48607B8A-A1C1-DB8B-21AE-095CCFCF226C}"/>
          </ac:picMkLst>
        </pc:picChg>
        <pc:picChg chg="del">
          <ac:chgData name="Kshitij Srivastava" userId="9ca786a045148134" providerId="Windows Live" clId="Web-{AD1700A6-0245-4769-BCC0-98416F36C575}" dt="2022-06-23T05:24:18.532" v="94"/>
          <ac:picMkLst>
            <pc:docMk/>
            <pc:sldMk cId="400526257" sldId="294"/>
            <ac:picMk id="21" creationId="{C44BAEB3-3CB0-35E2-D976-07E49AF96DAE}"/>
          </ac:picMkLst>
        </pc:picChg>
      </pc:sldChg>
      <pc:sldChg chg="addSp delSp modSp add replId">
        <pc:chgData name="Kshitij Srivastava" userId="9ca786a045148134" providerId="Windows Live" clId="Web-{AD1700A6-0245-4769-BCC0-98416F36C575}" dt="2022-06-23T05:41:43.785" v="188" actId="1076"/>
        <pc:sldMkLst>
          <pc:docMk/>
          <pc:sldMk cId="779649806" sldId="295"/>
        </pc:sldMkLst>
        <pc:spChg chg="mod ord">
          <ac:chgData name="Kshitij Srivastava" userId="9ca786a045148134" providerId="Windows Live" clId="Web-{AD1700A6-0245-4769-BCC0-98416F36C575}" dt="2022-06-23T05:41:43.785" v="188" actId="1076"/>
          <ac:spMkLst>
            <pc:docMk/>
            <pc:sldMk cId="779649806" sldId="295"/>
            <ac:spMk id="4" creationId="{190DB5F7-73B6-FB13-4B1C-2EE4E28B14BB}"/>
          </ac:spMkLst>
        </pc:spChg>
        <pc:spChg chg="del mod">
          <ac:chgData name="Kshitij Srivastava" userId="9ca786a045148134" providerId="Windows Live" clId="Web-{AD1700A6-0245-4769-BCC0-98416F36C575}" dt="2022-06-23T05:40:28.658" v="159"/>
          <ac:spMkLst>
            <pc:docMk/>
            <pc:sldMk cId="779649806" sldId="295"/>
            <ac:spMk id="13" creationId="{016BC38C-4C6D-AE40-D00F-F5CB693B1B2F}"/>
          </ac:spMkLst>
        </pc:spChg>
        <pc:spChg chg="mod">
          <ac:chgData name="Kshitij Srivastava" userId="9ca786a045148134" providerId="Windows Live" clId="Web-{AD1700A6-0245-4769-BCC0-98416F36C575}" dt="2022-06-23T05:40:43.408" v="163" actId="1076"/>
          <ac:spMkLst>
            <pc:docMk/>
            <pc:sldMk cId="779649806" sldId="295"/>
            <ac:spMk id="15" creationId="{A67BF4DF-90B1-EDFD-7A94-5D31DBA20E62}"/>
          </ac:spMkLst>
        </pc:spChg>
        <pc:spChg chg="mod">
          <ac:chgData name="Kshitij Srivastava" userId="9ca786a045148134" providerId="Windows Live" clId="Web-{AD1700A6-0245-4769-BCC0-98416F36C575}" dt="2022-06-23T05:40:43.408" v="164" actId="1076"/>
          <ac:spMkLst>
            <pc:docMk/>
            <pc:sldMk cId="779649806" sldId="295"/>
            <ac:spMk id="17" creationId="{6173BF79-0C2A-6380-6025-6D8F9B5C9B25}"/>
          </ac:spMkLst>
        </pc:spChg>
        <pc:spChg chg="mod">
          <ac:chgData name="Kshitij Srivastava" userId="9ca786a045148134" providerId="Windows Live" clId="Web-{AD1700A6-0245-4769-BCC0-98416F36C575}" dt="2022-06-23T05:40:43.408" v="165" actId="1076"/>
          <ac:spMkLst>
            <pc:docMk/>
            <pc:sldMk cId="779649806" sldId="295"/>
            <ac:spMk id="19" creationId="{C378AF9F-D82B-8D13-86D6-000DAFC0499A}"/>
          </ac:spMkLst>
        </pc:spChg>
        <pc:spChg chg="mod">
          <ac:chgData name="Kshitij Srivastava" userId="9ca786a045148134" providerId="Windows Live" clId="Web-{AD1700A6-0245-4769-BCC0-98416F36C575}" dt="2022-06-23T05:40:43.424" v="168" actId="1076"/>
          <ac:spMkLst>
            <pc:docMk/>
            <pc:sldMk cId="779649806" sldId="295"/>
            <ac:spMk id="22" creationId="{56AFCC5D-6223-CFD1-9ECB-9163E7E653EA}"/>
          </ac:spMkLst>
        </pc:spChg>
        <pc:spChg chg="mod">
          <ac:chgData name="Kshitij Srivastava" userId="9ca786a045148134" providerId="Windows Live" clId="Web-{AD1700A6-0245-4769-BCC0-98416F36C575}" dt="2022-06-23T05:40:43.440" v="169" actId="1076"/>
          <ac:spMkLst>
            <pc:docMk/>
            <pc:sldMk cId="779649806" sldId="295"/>
            <ac:spMk id="23" creationId="{E5AF491F-1599-A7F5-9896-74996A87AA5B}"/>
          </ac:spMkLst>
        </pc:spChg>
        <pc:spChg chg="mod">
          <ac:chgData name="Kshitij Srivastava" userId="9ca786a045148134" providerId="Windows Live" clId="Web-{AD1700A6-0245-4769-BCC0-98416F36C575}" dt="2022-06-23T05:40:43.440" v="170" actId="1076"/>
          <ac:spMkLst>
            <pc:docMk/>
            <pc:sldMk cId="779649806" sldId="295"/>
            <ac:spMk id="25" creationId="{DF397D56-DC70-EF77-1A21-83A56714EE8B}"/>
          </ac:spMkLst>
        </pc:spChg>
        <pc:spChg chg="mod">
          <ac:chgData name="Kshitij Srivastava" userId="9ca786a045148134" providerId="Windows Live" clId="Web-{AD1700A6-0245-4769-BCC0-98416F36C575}" dt="2022-06-23T05:40:43.440" v="171" actId="1076"/>
          <ac:spMkLst>
            <pc:docMk/>
            <pc:sldMk cId="779649806" sldId="295"/>
            <ac:spMk id="26" creationId="{A1B97519-1C48-9A7C-6A1C-BA32EF77E11A}"/>
          </ac:spMkLst>
        </pc:spChg>
        <pc:spChg chg="mod">
          <ac:chgData name="Kshitij Srivastava" userId="9ca786a045148134" providerId="Windows Live" clId="Web-{AD1700A6-0245-4769-BCC0-98416F36C575}" dt="2022-06-23T05:40:43.455" v="172" actId="1076"/>
          <ac:spMkLst>
            <pc:docMk/>
            <pc:sldMk cId="779649806" sldId="295"/>
            <ac:spMk id="27" creationId="{FA86A5E4-45AF-76CC-44CF-B8CB2E45349A}"/>
          </ac:spMkLst>
        </pc:spChg>
        <pc:spChg chg="mod">
          <ac:chgData name="Kshitij Srivastava" userId="9ca786a045148134" providerId="Windows Live" clId="Web-{AD1700A6-0245-4769-BCC0-98416F36C575}" dt="2022-06-23T05:40:43.455" v="173" actId="1076"/>
          <ac:spMkLst>
            <pc:docMk/>
            <pc:sldMk cId="779649806" sldId="295"/>
            <ac:spMk id="28" creationId="{36F004C8-E1B8-E41B-1463-4E9C95A3D99D}"/>
          </ac:spMkLst>
        </pc:spChg>
        <pc:spChg chg="mod">
          <ac:chgData name="Kshitij Srivastava" userId="9ca786a045148134" providerId="Windows Live" clId="Web-{AD1700A6-0245-4769-BCC0-98416F36C575}" dt="2022-06-23T05:40:43.455" v="174" actId="1076"/>
          <ac:spMkLst>
            <pc:docMk/>
            <pc:sldMk cId="779649806" sldId="295"/>
            <ac:spMk id="29" creationId="{4D4358D4-53AA-03BC-8411-0EFE77943C6D}"/>
          </ac:spMkLst>
        </pc:spChg>
        <pc:picChg chg="mod">
          <ac:chgData name="Kshitij Srivastava" userId="9ca786a045148134" providerId="Windows Live" clId="Web-{AD1700A6-0245-4769-BCC0-98416F36C575}" dt="2022-06-23T05:40:43.455" v="175" actId="1076"/>
          <ac:picMkLst>
            <pc:docMk/>
            <pc:sldMk cId="779649806" sldId="295"/>
            <ac:picMk id="3" creationId="{6C9DC08C-AA60-A32F-8339-FC7424191222}"/>
          </ac:picMkLst>
        </pc:picChg>
        <pc:picChg chg="mod">
          <ac:chgData name="Kshitij Srivastava" userId="9ca786a045148134" providerId="Windows Live" clId="Web-{AD1700A6-0245-4769-BCC0-98416F36C575}" dt="2022-06-23T05:40:43.471" v="176" actId="1076"/>
          <ac:picMkLst>
            <pc:docMk/>
            <pc:sldMk cId="779649806" sldId="295"/>
            <ac:picMk id="5" creationId="{355C8F9D-2B68-7A73-E240-A9B65416FFE3}"/>
          </ac:picMkLst>
        </pc:picChg>
        <pc:picChg chg="mod">
          <ac:chgData name="Kshitij Srivastava" userId="9ca786a045148134" providerId="Windows Live" clId="Web-{AD1700A6-0245-4769-BCC0-98416F36C575}" dt="2022-06-23T05:40:43.377" v="160" actId="1076"/>
          <ac:picMkLst>
            <pc:docMk/>
            <pc:sldMk cId="779649806" sldId="295"/>
            <ac:picMk id="6" creationId="{603D4B7C-2799-8E64-0295-435CD49CD849}"/>
          </ac:picMkLst>
        </pc:picChg>
        <pc:picChg chg="mod">
          <ac:chgData name="Kshitij Srivastava" userId="9ca786a045148134" providerId="Windows Live" clId="Web-{AD1700A6-0245-4769-BCC0-98416F36C575}" dt="2022-06-23T05:40:43.471" v="177" actId="1076"/>
          <ac:picMkLst>
            <pc:docMk/>
            <pc:sldMk cId="779649806" sldId="295"/>
            <ac:picMk id="7" creationId="{449731CB-BE6D-158C-ACCF-8AB1F1B9A6EE}"/>
          </ac:picMkLst>
        </pc:picChg>
        <pc:picChg chg="mod">
          <ac:chgData name="Kshitij Srivastava" userId="9ca786a045148134" providerId="Windows Live" clId="Web-{AD1700A6-0245-4769-BCC0-98416F36C575}" dt="2022-06-23T05:40:43.393" v="161" actId="1076"/>
          <ac:picMkLst>
            <pc:docMk/>
            <pc:sldMk cId="779649806" sldId="295"/>
            <ac:picMk id="8" creationId="{59EDE045-4F2A-D5B4-4745-3D16EF117C1E}"/>
          </ac:picMkLst>
        </pc:picChg>
        <pc:picChg chg="mod">
          <ac:chgData name="Kshitij Srivastava" userId="9ca786a045148134" providerId="Windows Live" clId="Web-{AD1700A6-0245-4769-BCC0-98416F36C575}" dt="2022-06-23T05:40:43.471" v="178" actId="1076"/>
          <ac:picMkLst>
            <pc:docMk/>
            <pc:sldMk cId="779649806" sldId="295"/>
            <ac:picMk id="9" creationId="{31C2B7BF-08E8-7027-E4C9-72E4E11006D3}"/>
          </ac:picMkLst>
        </pc:picChg>
        <pc:picChg chg="mod">
          <ac:chgData name="Kshitij Srivastava" userId="9ca786a045148134" providerId="Windows Live" clId="Web-{AD1700A6-0245-4769-BCC0-98416F36C575}" dt="2022-06-23T05:40:43.471" v="179" actId="1076"/>
          <ac:picMkLst>
            <pc:docMk/>
            <pc:sldMk cId="779649806" sldId="295"/>
            <ac:picMk id="10" creationId="{22BAD676-5EDD-869B-698C-83E6D2484BA5}"/>
          </ac:picMkLst>
        </pc:picChg>
        <pc:picChg chg="del mod">
          <ac:chgData name="Kshitij Srivastava" userId="9ca786a045148134" providerId="Windows Live" clId="Web-{AD1700A6-0245-4769-BCC0-98416F36C575}" dt="2022-06-23T05:40:23.892" v="157"/>
          <ac:picMkLst>
            <pc:docMk/>
            <pc:sldMk cId="779649806" sldId="295"/>
            <ac:picMk id="11" creationId="{895954F7-12DC-998C-4B2F-AECD927F2D69}"/>
          </ac:picMkLst>
        </pc:picChg>
        <pc:picChg chg="mod">
          <ac:chgData name="Kshitij Srivastava" userId="9ca786a045148134" providerId="Windows Live" clId="Web-{AD1700A6-0245-4769-BCC0-98416F36C575}" dt="2022-06-23T05:40:43.393" v="162" actId="1076"/>
          <ac:picMkLst>
            <pc:docMk/>
            <pc:sldMk cId="779649806" sldId="295"/>
            <ac:picMk id="12" creationId="{E78CFDFF-F141-841B-2254-5006D46AB8A2}"/>
          </ac:picMkLst>
        </pc:picChg>
        <pc:picChg chg="add mod">
          <ac:chgData name="Kshitij Srivastava" userId="9ca786a045148134" providerId="Windows Live" clId="Web-{AD1700A6-0245-4769-BCC0-98416F36C575}" dt="2022-06-23T05:41:21.894" v="186" actId="1076"/>
          <ac:picMkLst>
            <pc:docMk/>
            <pc:sldMk cId="779649806" sldId="295"/>
            <ac:picMk id="16" creationId="{F941528A-CF3C-CD85-11A2-E53D0E8ABCAE}"/>
          </ac:picMkLst>
        </pc:picChg>
        <pc:picChg chg="mod">
          <ac:chgData name="Kshitij Srivastava" userId="9ca786a045148134" providerId="Windows Live" clId="Web-{AD1700A6-0245-4769-BCC0-98416F36C575}" dt="2022-06-23T05:40:43.424" v="166" actId="1076"/>
          <ac:picMkLst>
            <pc:docMk/>
            <pc:sldMk cId="779649806" sldId="295"/>
            <ac:picMk id="20" creationId="{48607B8A-A1C1-DB8B-21AE-095CCFCF226C}"/>
          </ac:picMkLst>
        </pc:picChg>
        <pc:picChg chg="mod">
          <ac:chgData name="Kshitij Srivastava" userId="9ca786a045148134" providerId="Windows Live" clId="Web-{AD1700A6-0245-4769-BCC0-98416F36C575}" dt="2022-06-23T05:40:43.424" v="167" actId="1076"/>
          <ac:picMkLst>
            <pc:docMk/>
            <pc:sldMk cId="779649806" sldId="295"/>
            <ac:picMk id="21" creationId="{C44BAEB3-3CB0-35E2-D976-07E49AF96DAE}"/>
          </ac:picMkLst>
        </pc:picChg>
        <pc:cxnChg chg="add mod">
          <ac:chgData name="Kshitij Srivastava" userId="9ca786a045148134" providerId="Windows Live" clId="Web-{AD1700A6-0245-4769-BCC0-98416F36C575}" dt="2022-06-23T05:41:27.863" v="187" actId="14100"/>
          <ac:cxnSpMkLst>
            <pc:docMk/>
            <pc:sldMk cId="779649806" sldId="295"/>
            <ac:cxnSpMk id="18" creationId="{E5378E3C-E7D5-53FC-507E-9FA2C53049FD}"/>
          </ac:cxnSpMkLst>
        </pc:cxnChg>
      </pc:sldChg>
      <pc:sldChg chg="addSp delSp modSp add replId addAnim delAnim modAnim">
        <pc:chgData name="Kshitij Srivastava" userId="9ca786a045148134" providerId="Windows Live" clId="Web-{AD1700A6-0245-4769-BCC0-98416F36C575}" dt="2022-06-23T05:53:59.701" v="246"/>
        <pc:sldMkLst>
          <pc:docMk/>
          <pc:sldMk cId="391396264" sldId="296"/>
        </pc:sldMkLst>
        <pc:spChg chg="del">
          <ac:chgData name="Kshitij Srivastava" userId="9ca786a045148134" providerId="Windows Live" clId="Web-{AD1700A6-0245-4769-BCC0-98416F36C575}" dt="2022-06-23T05:48:11.970" v="200"/>
          <ac:spMkLst>
            <pc:docMk/>
            <pc:sldMk cId="391396264" sldId="296"/>
            <ac:spMk id="4" creationId="{190DB5F7-73B6-FB13-4B1C-2EE4E28B14BB}"/>
          </ac:spMkLst>
        </pc:spChg>
        <pc:spChg chg="add mod">
          <ac:chgData name="Kshitij Srivastava" userId="9ca786a045148134" providerId="Windows Live" clId="Web-{AD1700A6-0245-4769-BCC0-98416F36C575}" dt="2022-06-23T05:53:40.059" v="243"/>
          <ac:spMkLst>
            <pc:docMk/>
            <pc:sldMk cId="391396264" sldId="296"/>
            <ac:spMk id="14" creationId="{594875E9-901F-CBDC-69B1-C995C86A9FB9}"/>
          </ac:spMkLst>
        </pc:spChg>
        <pc:spChg chg="del">
          <ac:chgData name="Kshitij Srivastava" userId="9ca786a045148134" providerId="Windows Live" clId="Web-{AD1700A6-0245-4769-BCC0-98416F36C575}" dt="2022-06-23T05:48:11.986" v="217"/>
          <ac:spMkLst>
            <pc:docMk/>
            <pc:sldMk cId="391396264" sldId="296"/>
            <ac:spMk id="15" creationId="{A67BF4DF-90B1-EDFD-7A94-5D31DBA20E62}"/>
          </ac:spMkLst>
        </pc:spChg>
        <pc:spChg chg="del">
          <ac:chgData name="Kshitij Srivastava" userId="9ca786a045148134" providerId="Windows Live" clId="Web-{AD1700A6-0245-4769-BCC0-98416F36C575}" dt="2022-06-23T05:48:11.986" v="216"/>
          <ac:spMkLst>
            <pc:docMk/>
            <pc:sldMk cId="391396264" sldId="296"/>
            <ac:spMk id="17" creationId="{6173BF79-0C2A-6380-6025-6D8F9B5C9B25}"/>
          </ac:spMkLst>
        </pc:spChg>
        <pc:spChg chg="add mod">
          <ac:chgData name="Kshitij Srivastava" userId="9ca786a045148134" providerId="Windows Live" clId="Web-{AD1700A6-0245-4769-BCC0-98416F36C575}" dt="2022-06-23T05:53:40.059" v="243"/>
          <ac:spMkLst>
            <pc:docMk/>
            <pc:sldMk cId="391396264" sldId="296"/>
            <ac:spMk id="18" creationId="{EBD3295F-1739-AA99-B3FE-05D3A709E8F7}"/>
          </ac:spMkLst>
        </pc:spChg>
        <pc:spChg chg="del">
          <ac:chgData name="Kshitij Srivastava" userId="9ca786a045148134" providerId="Windows Live" clId="Web-{AD1700A6-0245-4769-BCC0-98416F36C575}" dt="2022-06-23T05:48:11.986" v="215"/>
          <ac:spMkLst>
            <pc:docMk/>
            <pc:sldMk cId="391396264" sldId="296"/>
            <ac:spMk id="19" creationId="{C378AF9F-D82B-8D13-86D6-000DAFC0499A}"/>
          </ac:spMkLst>
        </pc:spChg>
        <pc:spChg chg="del">
          <ac:chgData name="Kshitij Srivastava" userId="9ca786a045148134" providerId="Windows Live" clId="Web-{AD1700A6-0245-4769-BCC0-98416F36C575}" dt="2022-06-23T05:48:11.986" v="212"/>
          <ac:spMkLst>
            <pc:docMk/>
            <pc:sldMk cId="391396264" sldId="296"/>
            <ac:spMk id="22" creationId="{56AFCC5D-6223-CFD1-9ECB-9163E7E653EA}"/>
          </ac:spMkLst>
        </pc:spChg>
        <pc:spChg chg="del">
          <ac:chgData name="Kshitij Srivastava" userId="9ca786a045148134" providerId="Windows Live" clId="Web-{AD1700A6-0245-4769-BCC0-98416F36C575}" dt="2022-06-23T05:48:11.986" v="211"/>
          <ac:spMkLst>
            <pc:docMk/>
            <pc:sldMk cId="391396264" sldId="296"/>
            <ac:spMk id="23" creationId="{E5AF491F-1599-A7F5-9896-74996A87AA5B}"/>
          </ac:spMkLst>
        </pc:spChg>
        <pc:spChg chg="del">
          <ac:chgData name="Kshitij Srivastava" userId="9ca786a045148134" providerId="Windows Live" clId="Web-{AD1700A6-0245-4769-BCC0-98416F36C575}" dt="2022-06-23T05:48:11.986" v="210"/>
          <ac:spMkLst>
            <pc:docMk/>
            <pc:sldMk cId="391396264" sldId="296"/>
            <ac:spMk id="25" creationId="{DF397D56-DC70-EF77-1A21-83A56714EE8B}"/>
          </ac:spMkLst>
        </pc:spChg>
        <pc:spChg chg="del">
          <ac:chgData name="Kshitij Srivastava" userId="9ca786a045148134" providerId="Windows Live" clId="Web-{AD1700A6-0245-4769-BCC0-98416F36C575}" dt="2022-06-23T05:48:11.986" v="209"/>
          <ac:spMkLst>
            <pc:docMk/>
            <pc:sldMk cId="391396264" sldId="296"/>
            <ac:spMk id="26" creationId="{A1B97519-1C48-9A7C-6A1C-BA32EF77E11A}"/>
          </ac:spMkLst>
        </pc:spChg>
        <pc:spChg chg="del">
          <ac:chgData name="Kshitij Srivastava" userId="9ca786a045148134" providerId="Windows Live" clId="Web-{AD1700A6-0245-4769-BCC0-98416F36C575}" dt="2022-06-23T05:48:11.986" v="208"/>
          <ac:spMkLst>
            <pc:docMk/>
            <pc:sldMk cId="391396264" sldId="296"/>
            <ac:spMk id="27" creationId="{FA86A5E4-45AF-76CC-44CF-B8CB2E45349A}"/>
          </ac:spMkLst>
        </pc:spChg>
        <pc:spChg chg="del">
          <ac:chgData name="Kshitij Srivastava" userId="9ca786a045148134" providerId="Windows Live" clId="Web-{AD1700A6-0245-4769-BCC0-98416F36C575}" dt="2022-06-23T05:48:11.986" v="207"/>
          <ac:spMkLst>
            <pc:docMk/>
            <pc:sldMk cId="391396264" sldId="296"/>
            <ac:spMk id="28" creationId="{36F004C8-E1B8-E41B-1463-4E9C95A3D99D}"/>
          </ac:spMkLst>
        </pc:spChg>
        <pc:spChg chg="del">
          <ac:chgData name="Kshitij Srivastava" userId="9ca786a045148134" providerId="Windows Live" clId="Web-{AD1700A6-0245-4769-BCC0-98416F36C575}" dt="2022-06-23T05:48:11.970" v="206"/>
          <ac:spMkLst>
            <pc:docMk/>
            <pc:sldMk cId="391396264" sldId="296"/>
            <ac:spMk id="29" creationId="{4D4358D4-53AA-03BC-8411-0EFE77943C6D}"/>
          </ac:spMkLst>
        </pc:spChg>
        <pc:spChg chg="add mod">
          <ac:chgData name="Kshitij Srivastava" userId="9ca786a045148134" providerId="Windows Live" clId="Web-{AD1700A6-0245-4769-BCC0-98416F36C575}" dt="2022-06-23T05:53:40.059" v="243"/>
          <ac:spMkLst>
            <pc:docMk/>
            <pc:sldMk cId="391396264" sldId="296"/>
            <ac:spMk id="30" creationId="{63F148B6-3003-76AD-1074-15E14DF1115C}"/>
          </ac:spMkLst>
        </pc:spChg>
        <pc:spChg chg="add mod">
          <ac:chgData name="Kshitij Srivastava" userId="9ca786a045148134" providerId="Windows Live" clId="Web-{AD1700A6-0245-4769-BCC0-98416F36C575}" dt="2022-06-23T05:53:40.059" v="243"/>
          <ac:spMkLst>
            <pc:docMk/>
            <pc:sldMk cId="391396264" sldId="296"/>
            <ac:spMk id="32" creationId="{85789822-B91C-AD6F-97A5-511E73CBE546}"/>
          </ac:spMkLst>
        </pc:spChg>
        <pc:spChg chg="add mod">
          <ac:chgData name="Kshitij Srivastava" userId="9ca786a045148134" providerId="Windows Live" clId="Web-{AD1700A6-0245-4769-BCC0-98416F36C575}" dt="2022-06-23T05:53:40.059" v="243"/>
          <ac:spMkLst>
            <pc:docMk/>
            <pc:sldMk cId="391396264" sldId="296"/>
            <ac:spMk id="34" creationId="{30AA0BE7-B725-ED61-C3F7-307959AE4FF2}"/>
          </ac:spMkLst>
        </pc:spChg>
        <pc:spChg chg="add mod">
          <ac:chgData name="Kshitij Srivastava" userId="9ca786a045148134" providerId="Windows Live" clId="Web-{AD1700A6-0245-4769-BCC0-98416F36C575}" dt="2022-06-23T05:53:40.059" v="243"/>
          <ac:spMkLst>
            <pc:docMk/>
            <pc:sldMk cId="391396264" sldId="296"/>
            <ac:spMk id="36" creationId="{7D0108F7-7BA7-ABF7-29E9-4F0781844088}"/>
          </ac:spMkLst>
        </pc:spChg>
        <pc:spChg chg="add mod">
          <ac:chgData name="Kshitij Srivastava" userId="9ca786a045148134" providerId="Windows Live" clId="Web-{AD1700A6-0245-4769-BCC0-98416F36C575}" dt="2022-06-23T05:53:48.388" v="244" actId="14100"/>
          <ac:spMkLst>
            <pc:docMk/>
            <pc:sldMk cId="391396264" sldId="296"/>
            <ac:spMk id="38" creationId="{5A7E31C3-5CC8-A789-A1A4-A7EFF20316DF}"/>
          </ac:spMkLst>
        </pc:spChg>
        <pc:spChg chg="add mod">
          <ac:chgData name="Kshitij Srivastava" userId="9ca786a045148134" providerId="Windows Live" clId="Web-{AD1700A6-0245-4769-BCC0-98416F36C575}" dt="2022-06-23T05:53:17.512" v="242" actId="1076"/>
          <ac:spMkLst>
            <pc:docMk/>
            <pc:sldMk cId="391396264" sldId="296"/>
            <ac:spMk id="40" creationId="{B6451F11-32A5-3F9E-530C-EE061B829CAE}"/>
          </ac:spMkLst>
        </pc:spChg>
        <pc:picChg chg="del">
          <ac:chgData name="Kshitij Srivastava" userId="9ca786a045148134" providerId="Windows Live" clId="Web-{AD1700A6-0245-4769-BCC0-98416F36C575}" dt="2022-06-23T05:48:11.970" v="205"/>
          <ac:picMkLst>
            <pc:docMk/>
            <pc:sldMk cId="391396264" sldId="296"/>
            <ac:picMk id="3" creationId="{6C9DC08C-AA60-A32F-8339-FC7424191222}"/>
          </ac:picMkLst>
        </pc:picChg>
        <pc:picChg chg="del">
          <ac:chgData name="Kshitij Srivastava" userId="9ca786a045148134" providerId="Windows Live" clId="Web-{AD1700A6-0245-4769-BCC0-98416F36C575}" dt="2022-06-23T05:48:11.970" v="204"/>
          <ac:picMkLst>
            <pc:docMk/>
            <pc:sldMk cId="391396264" sldId="296"/>
            <ac:picMk id="5" creationId="{355C8F9D-2B68-7A73-E240-A9B65416FFE3}"/>
          </ac:picMkLst>
        </pc:picChg>
        <pc:picChg chg="del">
          <ac:chgData name="Kshitij Srivastava" userId="9ca786a045148134" providerId="Windows Live" clId="Web-{AD1700A6-0245-4769-BCC0-98416F36C575}" dt="2022-06-23T05:48:11.986" v="220"/>
          <ac:picMkLst>
            <pc:docMk/>
            <pc:sldMk cId="391396264" sldId="296"/>
            <ac:picMk id="6" creationId="{603D4B7C-2799-8E64-0295-435CD49CD849}"/>
          </ac:picMkLst>
        </pc:picChg>
        <pc:picChg chg="del">
          <ac:chgData name="Kshitij Srivastava" userId="9ca786a045148134" providerId="Windows Live" clId="Web-{AD1700A6-0245-4769-BCC0-98416F36C575}" dt="2022-06-23T05:48:11.970" v="203"/>
          <ac:picMkLst>
            <pc:docMk/>
            <pc:sldMk cId="391396264" sldId="296"/>
            <ac:picMk id="7" creationId="{449731CB-BE6D-158C-ACCF-8AB1F1B9A6EE}"/>
          </ac:picMkLst>
        </pc:picChg>
        <pc:picChg chg="del">
          <ac:chgData name="Kshitij Srivastava" userId="9ca786a045148134" providerId="Windows Live" clId="Web-{AD1700A6-0245-4769-BCC0-98416F36C575}" dt="2022-06-23T05:48:11.986" v="219"/>
          <ac:picMkLst>
            <pc:docMk/>
            <pc:sldMk cId="391396264" sldId="296"/>
            <ac:picMk id="8" creationId="{59EDE045-4F2A-D5B4-4745-3D16EF117C1E}"/>
          </ac:picMkLst>
        </pc:picChg>
        <pc:picChg chg="del">
          <ac:chgData name="Kshitij Srivastava" userId="9ca786a045148134" providerId="Windows Live" clId="Web-{AD1700A6-0245-4769-BCC0-98416F36C575}" dt="2022-06-23T05:48:11.970" v="202"/>
          <ac:picMkLst>
            <pc:docMk/>
            <pc:sldMk cId="391396264" sldId="296"/>
            <ac:picMk id="9" creationId="{31C2B7BF-08E8-7027-E4C9-72E4E11006D3}"/>
          </ac:picMkLst>
        </pc:picChg>
        <pc:picChg chg="del">
          <ac:chgData name="Kshitij Srivastava" userId="9ca786a045148134" providerId="Windows Live" clId="Web-{AD1700A6-0245-4769-BCC0-98416F36C575}" dt="2022-06-23T05:48:11.970" v="201"/>
          <ac:picMkLst>
            <pc:docMk/>
            <pc:sldMk cId="391396264" sldId="296"/>
            <ac:picMk id="10" creationId="{22BAD676-5EDD-869B-698C-83E6D2484BA5}"/>
          </ac:picMkLst>
        </pc:picChg>
        <pc:picChg chg="del">
          <ac:chgData name="Kshitij Srivastava" userId="9ca786a045148134" providerId="Windows Live" clId="Web-{AD1700A6-0245-4769-BCC0-98416F36C575}" dt="2022-06-23T05:48:11.970" v="199"/>
          <ac:picMkLst>
            <pc:docMk/>
            <pc:sldMk cId="391396264" sldId="296"/>
            <ac:picMk id="11" creationId="{C6C92284-7E7C-29A2-B930-D6984634EB68}"/>
          </ac:picMkLst>
        </pc:picChg>
        <pc:picChg chg="del">
          <ac:chgData name="Kshitij Srivastava" userId="9ca786a045148134" providerId="Windows Live" clId="Web-{AD1700A6-0245-4769-BCC0-98416F36C575}" dt="2022-06-23T05:48:11.986" v="218"/>
          <ac:picMkLst>
            <pc:docMk/>
            <pc:sldMk cId="391396264" sldId="296"/>
            <ac:picMk id="12" creationId="{E78CFDFF-F141-841B-2254-5006D46AB8A2}"/>
          </ac:picMkLst>
        </pc:picChg>
        <pc:picChg chg="del">
          <ac:chgData name="Kshitij Srivastava" userId="9ca786a045148134" providerId="Windows Live" clId="Web-{AD1700A6-0245-4769-BCC0-98416F36C575}" dt="2022-06-23T05:48:11.986" v="214"/>
          <ac:picMkLst>
            <pc:docMk/>
            <pc:sldMk cId="391396264" sldId="296"/>
            <ac:picMk id="20" creationId="{48607B8A-A1C1-DB8B-21AE-095CCFCF226C}"/>
          </ac:picMkLst>
        </pc:picChg>
        <pc:picChg chg="del">
          <ac:chgData name="Kshitij Srivastava" userId="9ca786a045148134" providerId="Windows Live" clId="Web-{AD1700A6-0245-4769-BCC0-98416F36C575}" dt="2022-06-23T05:48:11.986" v="213"/>
          <ac:picMkLst>
            <pc:docMk/>
            <pc:sldMk cId="391396264" sldId="296"/>
            <ac:picMk id="21" creationId="{C44BAEB3-3CB0-35E2-D976-07E49AF96DAE}"/>
          </ac:picMkLst>
        </pc:picChg>
      </pc:sldChg>
      <pc:sldChg chg="addSp delSp modSp add mod ord replId setBg modClrScheme delAnim chgLayout">
        <pc:chgData name="Kshitij Srivastava" userId="9ca786a045148134" providerId="Windows Live" clId="Web-{AD1700A6-0245-4769-BCC0-98416F36C575}" dt="2022-06-23T07:15:34.699" v="290"/>
        <pc:sldMkLst>
          <pc:docMk/>
          <pc:sldMk cId="342037145" sldId="297"/>
        </pc:sldMkLst>
        <pc:spChg chg="del">
          <ac:chgData name="Kshitij Srivastava" userId="9ca786a045148134" providerId="Windows Live" clId="Web-{AD1700A6-0245-4769-BCC0-98416F36C575}" dt="2022-06-23T07:15:04.370" v="287"/>
          <ac:spMkLst>
            <pc:docMk/>
            <pc:sldMk cId="342037145" sldId="297"/>
            <ac:spMk id="2" creationId="{050917F1-AB2D-E46C-6BD4-96BED0F0DA7D}"/>
          </ac:spMkLst>
        </pc:spChg>
        <pc:spChg chg="del">
          <ac:chgData name="Kshitij Srivastava" userId="9ca786a045148134" providerId="Windows Live" clId="Web-{AD1700A6-0245-4769-BCC0-98416F36C575}" dt="2022-06-23T07:15:04.370" v="286"/>
          <ac:spMkLst>
            <pc:docMk/>
            <pc:sldMk cId="342037145" sldId="297"/>
            <ac:spMk id="4" creationId="{BFD2436E-E238-6791-EA83-7B5591DFA939}"/>
          </ac:spMkLst>
        </pc:spChg>
        <pc:spChg chg="del">
          <ac:chgData name="Kshitij Srivastava" userId="9ca786a045148134" providerId="Windows Live" clId="Web-{AD1700A6-0245-4769-BCC0-98416F36C575}" dt="2022-06-23T07:15:04.370" v="285"/>
          <ac:spMkLst>
            <pc:docMk/>
            <pc:sldMk cId="342037145" sldId="297"/>
            <ac:spMk id="5" creationId="{69BFCBDD-292F-3F89-4DFB-02B3743C46E1}"/>
          </ac:spMkLst>
        </pc:spChg>
        <pc:spChg chg="del">
          <ac:chgData name="Kshitij Srivastava" userId="9ca786a045148134" providerId="Windows Live" clId="Web-{AD1700A6-0245-4769-BCC0-98416F36C575}" dt="2022-06-23T07:15:04.370" v="284"/>
          <ac:spMkLst>
            <pc:docMk/>
            <pc:sldMk cId="342037145" sldId="297"/>
            <ac:spMk id="6" creationId="{44EE8E9C-0D74-FB2D-2FB9-D8380D18C0C1}"/>
          </ac:spMkLst>
        </pc:spChg>
        <pc:spChg chg="del">
          <ac:chgData name="Kshitij Srivastava" userId="9ca786a045148134" providerId="Windows Live" clId="Web-{AD1700A6-0245-4769-BCC0-98416F36C575}" dt="2022-06-23T07:15:04.370" v="283"/>
          <ac:spMkLst>
            <pc:docMk/>
            <pc:sldMk cId="342037145" sldId="297"/>
            <ac:spMk id="7" creationId="{B3E137EF-7806-C4C1-DAA9-A6455CCEFD65}"/>
          </ac:spMkLst>
        </pc:spChg>
        <pc:spChg chg="del">
          <ac:chgData name="Kshitij Srivastava" userId="9ca786a045148134" providerId="Windows Live" clId="Web-{AD1700A6-0245-4769-BCC0-98416F36C575}" dt="2022-06-23T07:15:04.370" v="282"/>
          <ac:spMkLst>
            <pc:docMk/>
            <pc:sldMk cId="342037145" sldId="297"/>
            <ac:spMk id="8" creationId="{7709589C-3EF8-E9B7-5402-F3FC7E661E81}"/>
          </ac:spMkLst>
        </pc:spChg>
        <pc:spChg chg="add del mod">
          <ac:chgData name="Kshitij Srivastava" userId="9ca786a045148134" providerId="Windows Live" clId="Web-{AD1700A6-0245-4769-BCC0-98416F36C575}" dt="2022-06-23T07:15:30.667" v="289"/>
          <ac:spMkLst>
            <pc:docMk/>
            <pc:sldMk cId="342037145" sldId="297"/>
            <ac:spMk id="9" creationId="{5125869E-693C-D8C7-4908-73D2171287DF}"/>
          </ac:spMkLst>
        </pc:spChg>
        <pc:spChg chg="del">
          <ac:chgData name="Kshitij Srivastava" userId="9ca786a045148134" providerId="Windows Live" clId="Web-{AD1700A6-0245-4769-BCC0-98416F36C575}" dt="2022-06-23T07:15:04.354" v="281"/>
          <ac:spMkLst>
            <pc:docMk/>
            <pc:sldMk cId="342037145" sldId="297"/>
            <ac:spMk id="11" creationId="{AFEB3E98-9843-6FCC-57F0-5C5EA9371BF9}"/>
          </ac:spMkLst>
        </pc:spChg>
        <pc:spChg chg="del">
          <ac:chgData name="Kshitij Srivastava" userId="9ca786a045148134" providerId="Windows Live" clId="Web-{AD1700A6-0245-4769-BCC0-98416F36C575}" dt="2022-06-23T07:15:04.354" v="280"/>
          <ac:spMkLst>
            <pc:docMk/>
            <pc:sldMk cId="342037145" sldId="297"/>
            <ac:spMk id="12" creationId="{9A088588-E0E8-E8A6-90F7-42B8B70B6ED4}"/>
          </ac:spMkLst>
        </pc:spChg>
        <pc:spChg chg="del">
          <ac:chgData name="Kshitij Srivastava" userId="9ca786a045148134" providerId="Windows Live" clId="Web-{AD1700A6-0245-4769-BCC0-98416F36C575}" dt="2022-06-23T07:15:04.354" v="279"/>
          <ac:spMkLst>
            <pc:docMk/>
            <pc:sldMk cId="342037145" sldId="297"/>
            <ac:spMk id="13" creationId="{2C93DCB6-A903-36DB-824C-D47B3EA8E12E}"/>
          </ac:spMkLst>
        </pc:spChg>
        <pc:spChg chg="del">
          <ac:chgData name="Kshitij Srivastava" userId="9ca786a045148134" providerId="Windows Live" clId="Web-{AD1700A6-0245-4769-BCC0-98416F36C575}" dt="2022-06-23T07:15:04.354" v="278"/>
          <ac:spMkLst>
            <pc:docMk/>
            <pc:sldMk cId="342037145" sldId="297"/>
            <ac:spMk id="14" creationId="{D08A1B7F-3FD6-100F-D8F7-595299A2E8F5}"/>
          </ac:spMkLst>
        </pc:spChg>
        <pc:spChg chg="add">
          <ac:chgData name="Kshitij Srivastava" userId="9ca786a045148134" providerId="Windows Live" clId="Web-{AD1700A6-0245-4769-BCC0-98416F36C575}" dt="2022-06-23T07:15:34.699" v="290"/>
          <ac:spMkLst>
            <pc:docMk/>
            <pc:sldMk cId="342037145" sldId="297"/>
            <ac:spMk id="15" creationId="{42A4FC2C-047E-45A5-965D-8E1E3BF09BC6}"/>
          </ac:spMkLst>
        </pc:spChg>
        <pc:spChg chg="del">
          <ac:chgData name="Kshitij Srivastava" userId="9ca786a045148134" providerId="Windows Live" clId="Web-{AD1700A6-0245-4769-BCC0-98416F36C575}" dt="2022-06-23T07:15:04.354" v="277"/>
          <ac:spMkLst>
            <pc:docMk/>
            <pc:sldMk cId="342037145" sldId="297"/>
            <ac:spMk id="17" creationId="{318536DF-9AE4-25A3-81C1-47F7C53D4196}"/>
          </ac:spMkLst>
        </pc:spChg>
        <pc:spChg chg="del">
          <ac:chgData name="Kshitij Srivastava" userId="9ca786a045148134" providerId="Windows Live" clId="Web-{AD1700A6-0245-4769-BCC0-98416F36C575}" dt="2022-06-23T07:15:04.354" v="276"/>
          <ac:spMkLst>
            <pc:docMk/>
            <pc:sldMk cId="342037145" sldId="297"/>
            <ac:spMk id="18" creationId="{F48D5161-1762-1A6B-4985-FD62F507A394}"/>
          </ac:spMkLst>
        </pc:spChg>
        <pc:spChg chg="del">
          <ac:chgData name="Kshitij Srivastava" userId="9ca786a045148134" providerId="Windows Live" clId="Web-{AD1700A6-0245-4769-BCC0-98416F36C575}" dt="2022-06-23T07:15:04.354" v="275"/>
          <ac:spMkLst>
            <pc:docMk/>
            <pc:sldMk cId="342037145" sldId="297"/>
            <ac:spMk id="19" creationId="{E02B6FDB-DF72-F879-55E0-B222FF200C3A}"/>
          </ac:spMkLst>
        </pc:spChg>
        <pc:spChg chg="del">
          <ac:chgData name="Kshitij Srivastava" userId="9ca786a045148134" providerId="Windows Live" clId="Web-{AD1700A6-0245-4769-BCC0-98416F36C575}" dt="2022-06-23T07:15:04.354" v="274"/>
          <ac:spMkLst>
            <pc:docMk/>
            <pc:sldMk cId="342037145" sldId="297"/>
            <ac:spMk id="23" creationId="{45047315-830B-5B7E-A5A8-F8EBBA2D3A58}"/>
          </ac:spMkLst>
        </pc:spChg>
        <pc:spChg chg="del">
          <ac:chgData name="Kshitij Srivastava" userId="9ca786a045148134" providerId="Windows Live" clId="Web-{AD1700A6-0245-4769-BCC0-98416F36C575}" dt="2022-06-23T07:15:04.354" v="273"/>
          <ac:spMkLst>
            <pc:docMk/>
            <pc:sldMk cId="342037145" sldId="297"/>
            <ac:spMk id="24" creationId="{80FCF93F-2B5E-2EA2-2758-FC7CBC13FDE3}"/>
          </ac:spMkLst>
        </pc:spChg>
        <pc:spChg chg="del">
          <ac:chgData name="Kshitij Srivastava" userId="9ca786a045148134" providerId="Windows Live" clId="Web-{AD1700A6-0245-4769-BCC0-98416F36C575}" dt="2022-06-23T07:15:04.354" v="272"/>
          <ac:spMkLst>
            <pc:docMk/>
            <pc:sldMk cId="342037145" sldId="297"/>
            <ac:spMk id="25" creationId="{F2CAC33D-55F7-6906-1322-5D895B232A4C}"/>
          </ac:spMkLst>
        </pc:spChg>
        <pc:spChg chg="del">
          <ac:chgData name="Kshitij Srivastava" userId="9ca786a045148134" providerId="Windows Live" clId="Web-{AD1700A6-0245-4769-BCC0-98416F36C575}" dt="2022-06-23T07:15:04.354" v="271"/>
          <ac:spMkLst>
            <pc:docMk/>
            <pc:sldMk cId="342037145" sldId="297"/>
            <ac:spMk id="29" creationId="{7D0BEDA8-293D-384C-A61F-40AAC3369D50}"/>
          </ac:spMkLst>
        </pc:spChg>
        <pc:spChg chg="del">
          <ac:chgData name="Kshitij Srivastava" userId="9ca786a045148134" providerId="Windows Live" clId="Web-{AD1700A6-0245-4769-BCC0-98416F36C575}" dt="2022-06-23T07:15:04.354" v="270"/>
          <ac:spMkLst>
            <pc:docMk/>
            <pc:sldMk cId="342037145" sldId="297"/>
            <ac:spMk id="30" creationId="{4FB9833C-127F-6AF5-1ABD-414298AC53BF}"/>
          </ac:spMkLst>
        </pc:spChg>
        <pc:spChg chg="del">
          <ac:chgData name="Kshitij Srivastava" userId="9ca786a045148134" providerId="Windows Live" clId="Web-{AD1700A6-0245-4769-BCC0-98416F36C575}" dt="2022-06-23T07:15:04.354" v="269"/>
          <ac:spMkLst>
            <pc:docMk/>
            <pc:sldMk cId="342037145" sldId="297"/>
            <ac:spMk id="31" creationId="{F4519EC0-BBC7-3988-5F66-188FE2C57AEA}"/>
          </ac:spMkLst>
        </pc:spChg>
        <pc:spChg chg="del">
          <ac:chgData name="Kshitij Srivastava" userId="9ca786a045148134" providerId="Windows Live" clId="Web-{AD1700A6-0245-4769-BCC0-98416F36C575}" dt="2022-06-23T07:15:04.354" v="268"/>
          <ac:spMkLst>
            <pc:docMk/>
            <pc:sldMk cId="342037145" sldId="297"/>
            <ac:spMk id="35" creationId="{2F55AA32-F0A9-CD16-CA6B-821045D33FA2}"/>
          </ac:spMkLst>
        </pc:spChg>
        <pc:spChg chg="del">
          <ac:chgData name="Kshitij Srivastava" userId="9ca786a045148134" providerId="Windows Live" clId="Web-{AD1700A6-0245-4769-BCC0-98416F36C575}" dt="2022-06-23T07:15:04.354" v="267"/>
          <ac:spMkLst>
            <pc:docMk/>
            <pc:sldMk cId="342037145" sldId="297"/>
            <ac:spMk id="36" creationId="{12D43D1D-8648-DEBC-7039-22B79592D154}"/>
          </ac:spMkLst>
        </pc:spChg>
        <pc:spChg chg="del">
          <ac:chgData name="Kshitij Srivastava" userId="9ca786a045148134" providerId="Windows Live" clId="Web-{AD1700A6-0245-4769-BCC0-98416F36C575}" dt="2022-06-23T07:15:04.354" v="266"/>
          <ac:spMkLst>
            <pc:docMk/>
            <pc:sldMk cId="342037145" sldId="297"/>
            <ac:spMk id="37" creationId="{3FE279C9-B5DC-F321-B5EB-B70E9E324E0E}"/>
          </ac:spMkLst>
        </pc:spChg>
        <pc:spChg chg="del">
          <ac:chgData name="Kshitij Srivastava" userId="9ca786a045148134" providerId="Windows Live" clId="Web-{AD1700A6-0245-4769-BCC0-98416F36C575}" dt="2022-06-23T07:15:04.338" v="253"/>
          <ac:spMkLst>
            <pc:docMk/>
            <pc:sldMk cId="342037145" sldId="297"/>
            <ac:spMk id="55" creationId="{46E6E78E-DABC-35AF-0F19-D8E378955189}"/>
          </ac:spMkLst>
        </pc:spChg>
        <pc:spChg chg="del">
          <ac:chgData name="Kshitij Srivastava" userId="9ca786a045148134" providerId="Windows Live" clId="Web-{AD1700A6-0245-4769-BCC0-98416F36C575}" dt="2022-06-23T07:15:04.338" v="252"/>
          <ac:spMkLst>
            <pc:docMk/>
            <pc:sldMk cId="342037145" sldId="297"/>
            <ac:spMk id="56" creationId="{C4232C02-2F80-F1D0-CA77-D41CE686D66D}"/>
          </ac:spMkLst>
        </pc:spChg>
        <pc:spChg chg="del">
          <ac:chgData name="Kshitij Srivastava" userId="9ca786a045148134" providerId="Windows Live" clId="Web-{AD1700A6-0245-4769-BCC0-98416F36C575}" dt="2022-06-23T07:15:04.338" v="251"/>
          <ac:spMkLst>
            <pc:docMk/>
            <pc:sldMk cId="342037145" sldId="297"/>
            <ac:spMk id="57" creationId="{8D1FAEE5-82EE-D7B2-08A2-C359912F2BC2}"/>
          </ac:spMkLst>
        </pc:spChg>
        <pc:picChg chg="add mod">
          <ac:chgData name="Kshitij Srivastava" userId="9ca786a045148134" providerId="Windows Live" clId="Web-{AD1700A6-0245-4769-BCC0-98416F36C575}" dt="2022-06-23T07:15:34.699" v="290"/>
          <ac:picMkLst>
            <pc:docMk/>
            <pc:sldMk cId="342037145" sldId="297"/>
            <ac:picMk id="10" creationId="{06D61C61-95F6-919E-F910-27ACF85F0EFD}"/>
          </ac:picMkLst>
        </pc:picChg>
        <pc:picChg chg="del">
          <ac:chgData name="Kshitij Srivastava" userId="9ca786a045148134" providerId="Windows Live" clId="Web-{AD1700A6-0245-4769-BCC0-98416F36C575}" dt="2022-06-23T07:15:04.354" v="265"/>
          <ac:picMkLst>
            <pc:docMk/>
            <pc:sldMk cId="342037145" sldId="297"/>
            <ac:picMk id="38" creationId="{B4D02259-6883-63C6-506A-1DDD293BDDC1}"/>
          </ac:picMkLst>
        </pc:picChg>
        <pc:picChg chg="del">
          <ac:chgData name="Kshitij Srivastava" userId="9ca786a045148134" providerId="Windows Live" clId="Web-{AD1700A6-0245-4769-BCC0-98416F36C575}" dt="2022-06-23T07:15:04.354" v="264"/>
          <ac:picMkLst>
            <pc:docMk/>
            <pc:sldMk cId="342037145" sldId="297"/>
            <ac:picMk id="40" creationId="{CBF8C44F-872C-86CF-7ED5-9B288C72D78C}"/>
          </ac:picMkLst>
        </pc:picChg>
        <pc:picChg chg="del">
          <ac:chgData name="Kshitij Srivastava" userId="9ca786a045148134" providerId="Windows Live" clId="Web-{AD1700A6-0245-4769-BCC0-98416F36C575}" dt="2022-06-23T07:15:04.354" v="263"/>
          <ac:picMkLst>
            <pc:docMk/>
            <pc:sldMk cId="342037145" sldId="297"/>
            <ac:picMk id="41" creationId="{FA6999F8-D6DB-44B6-0E10-27F960104A00}"/>
          </ac:picMkLst>
        </pc:picChg>
        <pc:picChg chg="del">
          <ac:chgData name="Kshitij Srivastava" userId="9ca786a045148134" providerId="Windows Live" clId="Web-{AD1700A6-0245-4769-BCC0-98416F36C575}" dt="2022-06-23T07:15:04.354" v="262"/>
          <ac:picMkLst>
            <pc:docMk/>
            <pc:sldMk cId="342037145" sldId="297"/>
            <ac:picMk id="42" creationId="{7E22402C-F360-E63A-91D4-9FC1C6C5541F}"/>
          </ac:picMkLst>
        </pc:picChg>
        <pc:picChg chg="del">
          <ac:chgData name="Kshitij Srivastava" userId="9ca786a045148134" providerId="Windows Live" clId="Web-{AD1700A6-0245-4769-BCC0-98416F36C575}" dt="2022-06-23T07:15:04.354" v="261"/>
          <ac:picMkLst>
            <pc:docMk/>
            <pc:sldMk cId="342037145" sldId="297"/>
            <ac:picMk id="43" creationId="{E22F35A0-A5A8-10F2-3978-9AB2D7DB1047}"/>
          </ac:picMkLst>
        </pc:picChg>
        <pc:picChg chg="del">
          <ac:chgData name="Kshitij Srivastava" userId="9ca786a045148134" providerId="Windows Live" clId="Web-{AD1700A6-0245-4769-BCC0-98416F36C575}" dt="2022-06-23T07:15:04.354" v="260"/>
          <ac:picMkLst>
            <pc:docMk/>
            <pc:sldMk cId="342037145" sldId="297"/>
            <ac:picMk id="44" creationId="{D5D28C79-6818-1DCE-0323-9C4305BEE92B}"/>
          </ac:picMkLst>
        </pc:picChg>
        <pc:picChg chg="del">
          <ac:chgData name="Kshitij Srivastava" userId="9ca786a045148134" providerId="Windows Live" clId="Web-{AD1700A6-0245-4769-BCC0-98416F36C575}" dt="2022-06-23T07:15:04.338" v="259"/>
          <ac:picMkLst>
            <pc:docMk/>
            <pc:sldMk cId="342037145" sldId="297"/>
            <ac:picMk id="45" creationId="{70633A6A-001D-DDA4-5211-EEF9C647DE83}"/>
          </ac:picMkLst>
        </pc:picChg>
        <pc:picChg chg="del">
          <ac:chgData name="Kshitij Srivastava" userId="9ca786a045148134" providerId="Windows Live" clId="Web-{AD1700A6-0245-4769-BCC0-98416F36C575}" dt="2022-06-23T07:15:04.338" v="258"/>
          <ac:picMkLst>
            <pc:docMk/>
            <pc:sldMk cId="342037145" sldId="297"/>
            <ac:picMk id="46" creationId="{35B5DF78-70BB-FA03-8106-395B94EFB149}"/>
          </ac:picMkLst>
        </pc:picChg>
        <pc:picChg chg="del">
          <ac:chgData name="Kshitij Srivastava" userId="9ca786a045148134" providerId="Windows Live" clId="Web-{AD1700A6-0245-4769-BCC0-98416F36C575}" dt="2022-06-23T07:15:04.338" v="257"/>
          <ac:picMkLst>
            <pc:docMk/>
            <pc:sldMk cId="342037145" sldId="297"/>
            <ac:picMk id="47" creationId="{30B780FD-0205-A409-A876-9738D97178F7}"/>
          </ac:picMkLst>
        </pc:picChg>
        <pc:picChg chg="del">
          <ac:chgData name="Kshitij Srivastava" userId="9ca786a045148134" providerId="Windows Live" clId="Web-{AD1700A6-0245-4769-BCC0-98416F36C575}" dt="2022-06-23T07:15:04.338" v="256"/>
          <ac:picMkLst>
            <pc:docMk/>
            <pc:sldMk cId="342037145" sldId="297"/>
            <ac:picMk id="48" creationId="{6EDFD276-CE60-2B08-0454-B6F2B23DA77C}"/>
          </ac:picMkLst>
        </pc:picChg>
        <pc:picChg chg="del">
          <ac:chgData name="Kshitij Srivastava" userId="9ca786a045148134" providerId="Windows Live" clId="Web-{AD1700A6-0245-4769-BCC0-98416F36C575}" dt="2022-06-23T07:15:04.338" v="255"/>
          <ac:picMkLst>
            <pc:docMk/>
            <pc:sldMk cId="342037145" sldId="297"/>
            <ac:picMk id="49" creationId="{530DECC8-15C2-3580-5C33-71C9815C0268}"/>
          </ac:picMkLst>
        </pc:picChg>
        <pc:picChg chg="del">
          <ac:chgData name="Kshitij Srivastava" userId="9ca786a045148134" providerId="Windows Live" clId="Web-{AD1700A6-0245-4769-BCC0-98416F36C575}" dt="2022-06-23T07:15:04.338" v="254"/>
          <ac:picMkLst>
            <pc:docMk/>
            <pc:sldMk cId="342037145" sldId="297"/>
            <ac:picMk id="50" creationId="{8D681F0E-A3CD-387A-4377-DECB435644EA}"/>
          </ac:picMkLst>
        </pc:picChg>
        <pc:picChg chg="del">
          <ac:chgData name="Kshitij Srivastava" userId="9ca786a045148134" providerId="Windows Live" clId="Web-{AD1700A6-0245-4769-BCC0-98416F36C575}" dt="2022-06-23T07:15:04.338" v="250"/>
          <ac:picMkLst>
            <pc:docMk/>
            <pc:sldMk cId="342037145" sldId="297"/>
            <ac:picMk id="58" creationId="{ADA563F4-738F-DCE1-2EC9-CBF55A70709C}"/>
          </ac:picMkLst>
        </pc:picChg>
        <pc:picChg chg="del">
          <ac:chgData name="Kshitij Srivastava" userId="9ca786a045148134" providerId="Windows Live" clId="Web-{AD1700A6-0245-4769-BCC0-98416F36C575}" dt="2022-06-23T07:15:04.338" v="249"/>
          <ac:picMkLst>
            <pc:docMk/>
            <pc:sldMk cId="342037145" sldId="297"/>
            <ac:picMk id="59" creationId="{6718A12C-F521-E4F7-ED9C-F2CBC5440C6F}"/>
          </ac:picMkLst>
        </pc:picChg>
      </pc:sldChg>
    </pc:docChg>
  </pc:docChgLst>
  <pc:docChgLst>
    <pc:chgData name="Kshitij Srivastava" userId="9ca786a045148134" providerId="Windows Live" clId="Web-{4C4CF90C-98C9-4922-8F62-DA75CDED22AD}"/>
    <pc:docChg chg="addSld modSld sldOrd">
      <pc:chgData name="Kshitij Srivastava" userId="9ca786a045148134" providerId="Windows Live" clId="Web-{4C4CF90C-98C9-4922-8F62-DA75CDED22AD}" dt="2022-06-18T13:13:08.407" v="159" actId="20577"/>
      <pc:docMkLst>
        <pc:docMk/>
      </pc:docMkLst>
      <pc:sldChg chg="addSp modSp addCm">
        <pc:chgData name="Kshitij Srivastava" userId="9ca786a045148134" providerId="Windows Live" clId="Web-{4C4CF90C-98C9-4922-8F62-DA75CDED22AD}" dt="2022-06-18T13:13:08.407" v="159" actId="20577"/>
        <pc:sldMkLst>
          <pc:docMk/>
          <pc:sldMk cId="4122560687" sldId="259"/>
        </pc:sldMkLst>
        <pc:spChg chg="add mod">
          <ac:chgData name="Kshitij Srivastava" userId="9ca786a045148134" providerId="Windows Live" clId="Web-{4C4CF90C-98C9-4922-8F62-DA75CDED22AD}" dt="2022-06-18T13:00:43.718" v="59" actId="20577"/>
          <ac:spMkLst>
            <pc:docMk/>
            <pc:sldMk cId="4122560687" sldId="259"/>
            <ac:spMk id="4" creationId="{7DDBCB34-0C4B-4A8B-7E1B-5A7FC5F1AB37}"/>
          </ac:spMkLst>
        </pc:spChg>
        <pc:spChg chg="add mod">
          <ac:chgData name="Kshitij Srivastava" userId="9ca786a045148134" providerId="Windows Live" clId="Web-{4C4CF90C-98C9-4922-8F62-DA75CDED22AD}" dt="2022-06-18T13:11:43.421" v="130" actId="20577"/>
          <ac:spMkLst>
            <pc:docMk/>
            <pc:sldMk cId="4122560687" sldId="259"/>
            <ac:spMk id="5" creationId="{BDD846F8-C83E-BDDA-2445-1D44D37B37BB}"/>
          </ac:spMkLst>
        </pc:spChg>
        <pc:spChg chg="add mod">
          <ac:chgData name="Kshitij Srivastava" userId="9ca786a045148134" providerId="Windows Live" clId="Web-{4C4CF90C-98C9-4922-8F62-DA75CDED22AD}" dt="2022-06-18T13:13:08.407" v="159" actId="20577"/>
          <ac:spMkLst>
            <pc:docMk/>
            <pc:sldMk cId="4122560687" sldId="259"/>
            <ac:spMk id="6" creationId="{31186249-7635-4E45-D17A-B3B41A073F85}"/>
          </ac:spMkLst>
        </pc:spChg>
      </pc:sldChg>
      <pc:sldChg chg="modSp ord">
        <pc:chgData name="Kshitij Srivastava" userId="9ca786a045148134" providerId="Windows Live" clId="Web-{4C4CF90C-98C9-4922-8F62-DA75CDED22AD}" dt="2022-06-18T13:11:28.702" v="117" actId="20577"/>
        <pc:sldMkLst>
          <pc:docMk/>
          <pc:sldMk cId="1561797626" sldId="260"/>
        </pc:sldMkLst>
        <pc:spChg chg="mod">
          <ac:chgData name="Kshitij Srivastava" userId="9ca786a045148134" providerId="Windows Live" clId="Web-{4C4CF90C-98C9-4922-8F62-DA75CDED22AD}" dt="2022-06-18T13:11:28.702" v="117" actId="20577"/>
          <ac:spMkLst>
            <pc:docMk/>
            <pc:sldMk cId="1561797626" sldId="260"/>
            <ac:spMk id="3" creationId="{2816647A-D2C2-DD29-0AE1-37F62F37BDC5}"/>
          </ac:spMkLst>
        </pc:spChg>
      </pc:sldChg>
      <pc:sldChg chg="modSp new">
        <pc:chgData name="Kshitij Srivastava" userId="9ca786a045148134" providerId="Windows Live" clId="Web-{4C4CF90C-98C9-4922-8F62-DA75CDED22AD}" dt="2022-06-18T12:52:34.050" v="37" actId="20577"/>
        <pc:sldMkLst>
          <pc:docMk/>
          <pc:sldMk cId="4192028093" sldId="269"/>
        </pc:sldMkLst>
        <pc:spChg chg="mod">
          <ac:chgData name="Kshitij Srivastava" userId="9ca786a045148134" providerId="Windows Live" clId="Web-{4C4CF90C-98C9-4922-8F62-DA75CDED22AD}" dt="2022-06-18T12:44:50.132" v="5" actId="20577"/>
          <ac:spMkLst>
            <pc:docMk/>
            <pc:sldMk cId="4192028093" sldId="269"/>
            <ac:spMk id="2" creationId="{FA84943A-CC75-72F2-2778-F82FEA92C5E3}"/>
          </ac:spMkLst>
        </pc:spChg>
        <pc:spChg chg="mod">
          <ac:chgData name="Kshitij Srivastava" userId="9ca786a045148134" providerId="Windows Live" clId="Web-{4C4CF90C-98C9-4922-8F62-DA75CDED22AD}" dt="2022-06-18T12:52:34.050" v="37" actId="20577"/>
          <ac:spMkLst>
            <pc:docMk/>
            <pc:sldMk cId="4192028093" sldId="269"/>
            <ac:spMk id="3" creationId="{120B4ACA-0AB9-7ED8-D12B-79855C620AC5}"/>
          </ac:spMkLst>
        </pc:spChg>
      </pc:sldChg>
      <pc:sldChg chg="modSp new">
        <pc:chgData name="Kshitij Srivastava" userId="9ca786a045148134" providerId="Windows Live" clId="Web-{4C4CF90C-98C9-4922-8F62-DA75CDED22AD}" dt="2022-06-18T12:54:51.428" v="42" actId="20577"/>
        <pc:sldMkLst>
          <pc:docMk/>
          <pc:sldMk cId="889091438" sldId="270"/>
        </pc:sldMkLst>
        <pc:spChg chg="mod">
          <ac:chgData name="Kshitij Srivastava" userId="9ca786a045148134" providerId="Windows Live" clId="Web-{4C4CF90C-98C9-4922-8F62-DA75CDED22AD}" dt="2022-06-18T12:54:51.428" v="42" actId="20577"/>
          <ac:spMkLst>
            <pc:docMk/>
            <pc:sldMk cId="889091438" sldId="270"/>
            <ac:spMk id="3" creationId="{6F24469B-A155-6EBC-90FC-F3F77C8DD1EF}"/>
          </ac:spMkLst>
        </pc:spChg>
      </pc:sldChg>
      <pc:sldChg chg="modSp new">
        <pc:chgData name="Kshitij Srivastava" userId="9ca786a045148134" providerId="Windows Live" clId="Web-{4C4CF90C-98C9-4922-8F62-DA75CDED22AD}" dt="2022-06-18T13:01:08.609" v="66" actId="20577"/>
        <pc:sldMkLst>
          <pc:docMk/>
          <pc:sldMk cId="1182860144" sldId="271"/>
        </pc:sldMkLst>
        <pc:spChg chg="mod">
          <ac:chgData name="Kshitij Srivastava" userId="9ca786a045148134" providerId="Windows Live" clId="Web-{4C4CF90C-98C9-4922-8F62-DA75CDED22AD}" dt="2022-06-18T13:01:04.296" v="65" actId="20577"/>
          <ac:spMkLst>
            <pc:docMk/>
            <pc:sldMk cId="1182860144" sldId="271"/>
            <ac:spMk id="2" creationId="{A11DF0B6-2923-B59C-F4BF-C8484D3815C3}"/>
          </ac:spMkLst>
        </pc:spChg>
        <pc:spChg chg="mod">
          <ac:chgData name="Kshitij Srivastava" userId="9ca786a045148134" providerId="Windows Live" clId="Web-{4C4CF90C-98C9-4922-8F62-DA75CDED22AD}" dt="2022-06-18T13:01:08.609" v="66" actId="20577"/>
          <ac:spMkLst>
            <pc:docMk/>
            <pc:sldMk cId="1182860144" sldId="271"/>
            <ac:spMk id="3" creationId="{7304CC8B-3F1E-E3B5-0C2B-8CDD1FC9A2B0}"/>
          </ac:spMkLst>
        </pc:spChg>
      </pc:sldChg>
      <pc:sldChg chg="modSp new">
        <pc:chgData name="Kshitij Srivastava" userId="9ca786a045148134" providerId="Windows Live" clId="Web-{4C4CF90C-98C9-4922-8F62-DA75CDED22AD}" dt="2022-06-18T13:09:44.543" v="82" actId="20577"/>
        <pc:sldMkLst>
          <pc:docMk/>
          <pc:sldMk cId="1484308882" sldId="272"/>
        </pc:sldMkLst>
        <pc:spChg chg="mod">
          <ac:chgData name="Kshitij Srivastava" userId="9ca786a045148134" providerId="Windows Live" clId="Web-{4C4CF90C-98C9-4922-8F62-DA75CDED22AD}" dt="2022-06-18T13:09:44.543" v="82" actId="20577"/>
          <ac:spMkLst>
            <pc:docMk/>
            <pc:sldMk cId="1484308882" sldId="272"/>
            <ac:spMk id="3" creationId="{1889F8D2-E57B-FD32-2765-E4668B848985}"/>
          </ac:spMkLst>
        </pc:spChg>
      </pc:sldChg>
    </pc:docChg>
  </pc:docChgLst>
  <pc:docChgLst>
    <pc:chgData name="Kshitij Srivastava" userId="9ca786a045148134" providerId="Windows Live" clId="Web-{8202E85D-6E2E-48C1-A0AC-292B1335F48E}"/>
    <pc:docChg chg="modSld">
      <pc:chgData name="Kshitij Srivastava" userId="9ca786a045148134" providerId="Windows Live" clId="Web-{8202E85D-6E2E-48C1-A0AC-292B1335F48E}" dt="2022-07-29T12:48:22.955" v="1" actId="20577"/>
      <pc:docMkLst>
        <pc:docMk/>
      </pc:docMkLst>
      <pc:sldChg chg="modSp">
        <pc:chgData name="Kshitij Srivastava" userId="9ca786a045148134" providerId="Windows Live" clId="Web-{8202E85D-6E2E-48C1-A0AC-292B1335F48E}" dt="2022-07-29T12:48:22.955" v="1" actId="20577"/>
        <pc:sldMkLst>
          <pc:docMk/>
          <pc:sldMk cId="3457103999" sldId="299"/>
        </pc:sldMkLst>
        <pc:spChg chg="mod">
          <ac:chgData name="Kshitij Srivastava" userId="9ca786a045148134" providerId="Windows Live" clId="Web-{8202E85D-6E2E-48C1-A0AC-292B1335F48E}" dt="2022-07-29T12:48:22.955" v="1" actId="20577"/>
          <ac:spMkLst>
            <pc:docMk/>
            <pc:sldMk cId="3457103999" sldId="299"/>
            <ac:spMk id="5" creationId="{F68DBB94-F1CF-C9E9-1EF5-1DCC3E26325F}"/>
          </ac:spMkLst>
        </pc:spChg>
      </pc:sldChg>
    </pc:docChg>
  </pc:docChgLst>
  <pc:docChgLst>
    <pc:chgData name="Kshitij Srivastava" userId="9ca786a045148134" providerId="Windows Live" clId="Web-{4351177E-DF7B-4E12-A924-09BA641CCD3D}"/>
    <pc:docChg chg="modSld">
      <pc:chgData name="Kshitij Srivastava" userId="9ca786a045148134" providerId="Windows Live" clId="Web-{4351177E-DF7B-4E12-A924-09BA641CCD3D}" dt="2022-06-24T07:26:38.746" v="293"/>
      <pc:docMkLst>
        <pc:docMk/>
      </pc:docMkLst>
      <pc:sldChg chg="addSp delSp modSp mod modClrScheme addAnim modAnim chgLayout">
        <pc:chgData name="Kshitij Srivastava" userId="9ca786a045148134" providerId="Windows Live" clId="Web-{4351177E-DF7B-4E12-A924-09BA641CCD3D}" dt="2022-06-24T07:18:09.386" v="263"/>
        <pc:sldMkLst>
          <pc:docMk/>
          <pc:sldMk cId="1484308882" sldId="272"/>
        </pc:sldMkLst>
        <pc:spChg chg="mod ord">
          <ac:chgData name="Kshitij Srivastava" userId="9ca786a045148134" providerId="Windows Live" clId="Web-{4351177E-DF7B-4E12-A924-09BA641CCD3D}" dt="2022-06-24T07:17:09.056" v="231" actId="20577"/>
          <ac:spMkLst>
            <pc:docMk/>
            <pc:sldMk cId="1484308882" sldId="272"/>
            <ac:spMk id="2" creationId="{5402B6B0-5AA8-B97C-6F2B-2031A2F57AD5}"/>
          </ac:spMkLst>
        </pc:spChg>
        <pc:spChg chg="del">
          <ac:chgData name="Kshitij Srivastava" userId="9ca786a045148134" providerId="Windows Live" clId="Web-{4351177E-DF7B-4E12-A924-09BA641CCD3D}" dt="2022-06-24T07:10:18.966" v="12"/>
          <ac:spMkLst>
            <pc:docMk/>
            <pc:sldMk cId="1484308882" sldId="272"/>
            <ac:spMk id="3" creationId="{1889F8D2-E57B-FD32-2765-E4668B848985}"/>
          </ac:spMkLst>
        </pc:spChg>
        <pc:spChg chg="add del mod">
          <ac:chgData name="Kshitij Srivastava" userId="9ca786a045148134" providerId="Windows Live" clId="Web-{4351177E-DF7B-4E12-A924-09BA641CCD3D}" dt="2022-06-24T07:10:29.591" v="13"/>
          <ac:spMkLst>
            <pc:docMk/>
            <pc:sldMk cId="1484308882" sldId="272"/>
            <ac:spMk id="5" creationId="{C42720F7-103A-7424-82AF-ED4659CD4A97}"/>
          </ac:spMkLst>
        </pc:spChg>
        <pc:spChg chg="add del mod">
          <ac:chgData name="Kshitij Srivastava" userId="9ca786a045148134" providerId="Windows Live" clId="Web-{4351177E-DF7B-4E12-A924-09BA641CCD3D}" dt="2022-06-24T07:15:29.210" v="185"/>
          <ac:spMkLst>
            <pc:docMk/>
            <pc:sldMk cId="1484308882" sldId="272"/>
            <ac:spMk id="8" creationId="{3FFE28A3-E212-7736-4B3A-867CB67D9E55}"/>
          </ac:spMkLst>
        </pc:spChg>
        <pc:spChg chg="add mod">
          <ac:chgData name="Kshitij Srivastava" userId="9ca786a045148134" providerId="Windows Live" clId="Web-{4351177E-DF7B-4E12-A924-09BA641CCD3D}" dt="2022-06-24T07:16:43.774" v="220" actId="20577"/>
          <ac:spMkLst>
            <pc:docMk/>
            <pc:sldMk cId="1484308882" sldId="272"/>
            <ac:spMk id="9" creationId="{3DCD45CA-2172-3AC8-0D42-BB35B5D9E1C3}"/>
          </ac:spMkLst>
        </pc:spChg>
        <pc:spChg chg="add mod">
          <ac:chgData name="Kshitij Srivastava" userId="9ca786a045148134" providerId="Windows Live" clId="Web-{4351177E-DF7B-4E12-A924-09BA641CCD3D}" dt="2022-06-24T07:15:42.319" v="187" actId="1076"/>
          <ac:spMkLst>
            <pc:docMk/>
            <pc:sldMk cId="1484308882" sldId="272"/>
            <ac:spMk id="10" creationId="{DAE6CE41-11C6-B30A-0B8F-99580FBA4C50}"/>
          </ac:spMkLst>
        </pc:spChg>
        <pc:spChg chg="add mod">
          <ac:chgData name="Kshitij Srivastava" userId="9ca786a045148134" providerId="Windows Live" clId="Web-{4351177E-DF7B-4E12-A924-09BA641CCD3D}" dt="2022-06-24T07:16:28.790" v="206" actId="20577"/>
          <ac:spMkLst>
            <pc:docMk/>
            <pc:sldMk cId="1484308882" sldId="272"/>
            <ac:spMk id="11" creationId="{02482334-EEA6-C91C-D958-5429172B9A5D}"/>
          </ac:spMkLst>
        </pc:spChg>
        <pc:spChg chg="add mod">
          <ac:chgData name="Kshitij Srivastava" userId="9ca786a045148134" providerId="Windows Live" clId="Web-{4351177E-DF7B-4E12-A924-09BA641CCD3D}" dt="2022-06-24T07:16:32.946" v="214" actId="20577"/>
          <ac:spMkLst>
            <pc:docMk/>
            <pc:sldMk cId="1484308882" sldId="272"/>
            <ac:spMk id="12" creationId="{58CD321F-EBF8-92B1-0E7F-2CF924C2411A}"/>
          </ac:spMkLst>
        </pc:spChg>
        <pc:spChg chg="add mod">
          <ac:chgData name="Kshitij Srivastava" userId="9ca786a045148134" providerId="Windows Live" clId="Web-{4351177E-DF7B-4E12-A924-09BA641CCD3D}" dt="2022-06-24T07:16:37.774" v="219" actId="20577"/>
          <ac:spMkLst>
            <pc:docMk/>
            <pc:sldMk cId="1484308882" sldId="272"/>
            <ac:spMk id="13" creationId="{BAE54D11-D257-2D77-AFD4-E4A1A92D34DD}"/>
          </ac:spMkLst>
        </pc:spChg>
        <pc:spChg chg="add mod">
          <ac:chgData name="Kshitij Srivastava" userId="9ca786a045148134" providerId="Windows Live" clId="Web-{4351177E-DF7B-4E12-A924-09BA641CCD3D}" dt="2022-06-24T07:17:41.245" v="244" actId="20577"/>
          <ac:spMkLst>
            <pc:docMk/>
            <pc:sldMk cId="1484308882" sldId="272"/>
            <ac:spMk id="16" creationId="{61AC0EA7-17C3-E4E0-7A4E-7B4AA052993E}"/>
          </ac:spMkLst>
        </pc:spChg>
        <pc:spChg chg="add mod">
          <ac:chgData name="Kshitij Srivastava" userId="9ca786a045148134" providerId="Windows Live" clId="Web-{4351177E-DF7B-4E12-A924-09BA641CCD3D}" dt="2022-06-24T07:18:01.433" v="259" actId="1076"/>
          <ac:spMkLst>
            <pc:docMk/>
            <pc:sldMk cId="1484308882" sldId="272"/>
            <ac:spMk id="17" creationId="{D17E1D90-32D8-EF7B-3C2E-D3B6FA16D21A}"/>
          </ac:spMkLst>
        </pc:spChg>
        <pc:graphicFrameChg chg="add del mod ord modGraphic">
          <ac:chgData name="Kshitij Srivastava" userId="9ca786a045148134" providerId="Windows Live" clId="Web-{4351177E-DF7B-4E12-A924-09BA641CCD3D}" dt="2022-06-24T07:14:36.536" v="158"/>
          <ac:graphicFrameMkLst>
            <pc:docMk/>
            <pc:sldMk cId="1484308882" sldId="272"/>
            <ac:graphicFrameMk id="6" creationId="{09BC26F3-A571-CB4E-E29D-9212FE46A50A}"/>
          </ac:graphicFrameMkLst>
        </pc:graphicFrameChg>
        <pc:picChg chg="add mod">
          <ac:chgData name="Kshitij Srivastava" userId="9ca786a045148134" providerId="Windows Live" clId="Web-{4351177E-DF7B-4E12-A924-09BA641CCD3D}" dt="2022-06-24T07:17:23.510" v="234" actId="1076"/>
          <ac:picMkLst>
            <pc:docMk/>
            <pc:sldMk cId="1484308882" sldId="272"/>
            <ac:picMk id="15" creationId="{0A57E4A7-393C-FB8D-50D4-D2E447CE2C02}"/>
          </ac:picMkLst>
        </pc:picChg>
      </pc:sldChg>
      <pc:sldChg chg="addAnim modAnim">
        <pc:chgData name="Kshitij Srivastava" userId="9ca786a045148134" providerId="Windows Live" clId="Web-{4351177E-DF7B-4E12-A924-09BA641CCD3D}" dt="2022-06-24T07:26:38.746" v="293"/>
        <pc:sldMkLst>
          <pc:docMk/>
          <pc:sldMk cId="3363231157" sldId="298"/>
        </pc:sldMkLst>
      </pc:sldChg>
    </pc:docChg>
  </pc:docChgLst>
  <pc:docChgLst>
    <pc:chgData name="Kshitij Srivastava" userId="9ca786a045148134" providerId="Windows Live" clId="Web-{C3E98434-C372-4477-9D0D-850335A0AF68}"/>
    <pc:docChg chg="addSld modSld">
      <pc:chgData name="Kshitij Srivastava" userId="9ca786a045148134" providerId="Windows Live" clId="Web-{C3E98434-C372-4477-9D0D-850335A0AF68}" dt="2022-06-24T06:48:06.286" v="176"/>
      <pc:docMkLst>
        <pc:docMk/>
      </pc:docMkLst>
      <pc:sldChg chg="addSp delSp modSp add replId delAnim">
        <pc:chgData name="Kshitij Srivastava" userId="9ca786a045148134" providerId="Windows Live" clId="Web-{C3E98434-C372-4477-9D0D-850335A0AF68}" dt="2022-06-24T06:48:06.286" v="176"/>
        <pc:sldMkLst>
          <pc:docMk/>
          <pc:sldMk cId="3363231157" sldId="298"/>
        </pc:sldMkLst>
        <pc:spChg chg="mod">
          <ac:chgData name="Kshitij Srivastava" userId="9ca786a045148134" providerId="Windows Live" clId="Web-{C3E98434-C372-4477-9D0D-850335A0AF68}" dt="2022-06-24T06:24:34.004" v="29" actId="20577"/>
          <ac:spMkLst>
            <pc:docMk/>
            <pc:sldMk cId="3363231157" sldId="298"/>
            <ac:spMk id="2" creationId="{582D3FBC-B0CD-2763-44B1-0FAC3EB289B8}"/>
          </ac:spMkLst>
        </pc:spChg>
        <pc:spChg chg="add mod">
          <ac:chgData name="Kshitij Srivastava" userId="9ca786a045148134" providerId="Windows Live" clId="Web-{C3E98434-C372-4477-9D0D-850335A0AF68}" dt="2022-06-24T06:37:38.530" v="70"/>
          <ac:spMkLst>
            <pc:docMk/>
            <pc:sldMk cId="3363231157" sldId="298"/>
            <ac:spMk id="3" creationId="{06761803-D34B-9038-2B98-8946DEFC3057}"/>
          </ac:spMkLst>
        </pc:spChg>
        <pc:spChg chg="add mod">
          <ac:chgData name="Kshitij Srivastava" userId="9ca786a045148134" providerId="Windows Live" clId="Web-{C3E98434-C372-4477-9D0D-850335A0AF68}" dt="2022-06-24T06:43:46.355" v="156"/>
          <ac:spMkLst>
            <pc:docMk/>
            <pc:sldMk cId="3363231157" sldId="298"/>
            <ac:spMk id="4" creationId="{64FFD6A9-141C-6562-C353-FD63FA0EDADE}"/>
          </ac:spMkLst>
        </pc:spChg>
        <pc:spChg chg="add del">
          <ac:chgData name="Kshitij Srivastava" userId="9ca786a045148134" providerId="Windows Live" clId="Web-{C3E98434-C372-4477-9D0D-850335A0AF68}" dt="2022-06-24T06:34:01.523" v="43"/>
          <ac:spMkLst>
            <pc:docMk/>
            <pc:sldMk cId="3363231157" sldId="298"/>
            <ac:spMk id="5" creationId="{ACF4A8D2-5B19-738B-C938-702C174A5D1F}"/>
          </ac:spMkLst>
        </pc:spChg>
        <pc:spChg chg="add mod">
          <ac:chgData name="Kshitij Srivastava" userId="9ca786a045148134" providerId="Windows Live" clId="Web-{C3E98434-C372-4477-9D0D-850335A0AF68}" dt="2022-06-24T06:43:53.215" v="157"/>
          <ac:spMkLst>
            <pc:docMk/>
            <pc:sldMk cId="3363231157" sldId="298"/>
            <ac:spMk id="6" creationId="{DD9862BE-659F-0A2D-5A6E-25B694A6A111}"/>
          </ac:spMkLst>
        </pc:spChg>
        <pc:spChg chg="add mod">
          <ac:chgData name="Kshitij Srivastava" userId="9ca786a045148134" providerId="Windows Live" clId="Web-{C3E98434-C372-4477-9D0D-850335A0AF68}" dt="2022-06-24T06:38:45.423" v="98"/>
          <ac:spMkLst>
            <pc:docMk/>
            <pc:sldMk cId="3363231157" sldId="298"/>
            <ac:spMk id="7" creationId="{9D5E0812-E45D-5C4B-7BF0-BA432E27290C}"/>
          </ac:spMkLst>
        </pc:spChg>
        <pc:spChg chg="add mod">
          <ac:chgData name="Kshitij Srivastava" userId="9ca786a045148134" providerId="Windows Live" clId="Web-{C3E98434-C372-4477-9D0D-850335A0AF68}" dt="2022-06-24T06:38:45.423" v="99"/>
          <ac:spMkLst>
            <pc:docMk/>
            <pc:sldMk cId="3363231157" sldId="298"/>
            <ac:spMk id="8" creationId="{3DAD475E-63B8-EB4C-079B-4A921AA6FF96}"/>
          </ac:spMkLst>
        </pc:spChg>
        <pc:spChg chg="add mod">
          <ac:chgData name="Kshitij Srivastava" userId="9ca786a045148134" providerId="Windows Live" clId="Web-{C3E98434-C372-4477-9D0D-850335A0AF68}" dt="2022-06-24T06:39:09.533" v="104"/>
          <ac:spMkLst>
            <pc:docMk/>
            <pc:sldMk cId="3363231157" sldId="298"/>
            <ac:spMk id="9" creationId="{83473767-83F0-A7D1-56E8-B1ABE569A94F}"/>
          </ac:spMkLst>
        </pc:spChg>
        <pc:spChg chg="add mod">
          <ac:chgData name="Kshitij Srivastava" userId="9ca786a045148134" providerId="Windows Live" clId="Web-{C3E98434-C372-4477-9D0D-850335A0AF68}" dt="2022-06-24T06:44:22.091" v="158"/>
          <ac:spMkLst>
            <pc:docMk/>
            <pc:sldMk cId="3363231157" sldId="298"/>
            <ac:spMk id="10" creationId="{0E234306-26C8-E3A6-2296-F666F7CE3463}"/>
          </ac:spMkLst>
        </pc:spChg>
        <pc:spChg chg="add mod">
          <ac:chgData name="Kshitij Srivastava" userId="9ca786a045148134" providerId="Windows Live" clId="Web-{C3E98434-C372-4477-9D0D-850335A0AF68}" dt="2022-06-24T06:48:05.551" v="175" actId="20577"/>
          <ac:spMkLst>
            <pc:docMk/>
            <pc:sldMk cId="3363231157" sldId="298"/>
            <ac:spMk id="11" creationId="{F7310581-E68E-0C91-9A61-3B5A53E040ED}"/>
          </ac:spMkLst>
        </pc:spChg>
        <pc:spChg chg="add mod">
          <ac:chgData name="Kshitij Srivastava" userId="9ca786a045148134" providerId="Windows Live" clId="Web-{C3E98434-C372-4477-9D0D-850335A0AF68}" dt="2022-06-24T06:48:06.286" v="176"/>
          <ac:spMkLst>
            <pc:docMk/>
            <pc:sldMk cId="3363231157" sldId="298"/>
            <ac:spMk id="12" creationId="{D0870F19-5F66-F196-5E40-0C25BDACDBAB}"/>
          </ac:spMkLst>
        </pc:spChg>
        <pc:spChg chg="add mod">
          <ac:chgData name="Kshitij Srivastava" userId="9ca786a045148134" providerId="Windows Live" clId="Web-{C3E98434-C372-4477-9D0D-850335A0AF68}" dt="2022-06-24T06:45:01.358" v="160"/>
          <ac:spMkLst>
            <pc:docMk/>
            <pc:sldMk cId="3363231157" sldId="298"/>
            <ac:spMk id="13" creationId="{277D0342-9ABD-14AA-024A-F987AB49E57E}"/>
          </ac:spMkLst>
        </pc:spChg>
        <pc:spChg chg="del">
          <ac:chgData name="Kshitij Srivastava" userId="9ca786a045148134" providerId="Windows Live" clId="Web-{C3E98434-C372-4477-9D0D-850335A0AF68}" dt="2022-06-24T06:24:19.144" v="8"/>
          <ac:spMkLst>
            <pc:docMk/>
            <pc:sldMk cId="3363231157" sldId="298"/>
            <ac:spMk id="14" creationId="{594875E9-901F-CBDC-69B1-C995C86A9FB9}"/>
          </ac:spMkLst>
        </pc:spChg>
        <pc:spChg chg="add mod">
          <ac:chgData name="Kshitij Srivastava" userId="9ca786a045148134" providerId="Windows Live" clId="Web-{C3E98434-C372-4477-9D0D-850335A0AF68}" dt="2022-06-24T06:44:26.747" v="159"/>
          <ac:spMkLst>
            <pc:docMk/>
            <pc:sldMk cId="3363231157" sldId="298"/>
            <ac:spMk id="15" creationId="{761E5FD7-983C-86FC-A758-71C6264E2568}"/>
          </ac:spMkLst>
        </pc:spChg>
        <pc:spChg chg="add mod">
          <ac:chgData name="Kshitij Srivastava" userId="9ca786a045148134" providerId="Windows Live" clId="Web-{C3E98434-C372-4477-9D0D-850335A0AF68}" dt="2022-06-24T06:45:11.389" v="161"/>
          <ac:spMkLst>
            <pc:docMk/>
            <pc:sldMk cId="3363231157" sldId="298"/>
            <ac:spMk id="16" creationId="{D7E07766-95AA-A067-6A0C-485487C92D54}"/>
          </ac:spMkLst>
        </pc:spChg>
        <pc:spChg chg="add mod">
          <ac:chgData name="Kshitij Srivastava" userId="9ca786a045148134" providerId="Windows Live" clId="Web-{C3E98434-C372-4477-9D0D-850335A0AF68}" dt="2022-06-24T06:42:41.712" v="139" actId="1076"/>
          <ac:spMkLst>
            <pc:docMk/>
            <pc:sldMk cId="3363231157" sldId="298"/>
            <ac:spMk id="17" creationId="{A2080DA5-AE65-AC8E-1753-1AFAAF3456B8}"/>
          </ac:spMkLst>
        </pc:spChg>
        <pc:spChg chg="del">
          <ac:chgData name="Kshitij Srivastava" userId="9ca786a045148134" providerId="Windows Live" clId="Web-{C3E98434-C372-4477-9D0D-850335A0AF68}" dt="2022-06-24T06:24:19.144" v="7"/>
          <ac:spMkLst>
            <pc:docMk/>
            <pc:sldMk cId="3363231157" sldId="298"/>
            <ac:spMk id="18" creationId="{EBD3295F-1739-AA99-B3FE-05D3A709E8F7}"/>
          </ac:spMkLst>
        </pc:spChg>
        <pc:spChg chg="del">
          <ac:chgData name="Kshitij Srivastava" userId="9ca786a045148134" providerId="Windows Live" clId="Web-{C3E98434-C372-4477-9D0D-850335A0AF68}" dt="2022-06-24T06:24:19.144" v="6"/>
          <ac:spMkLst>
            <pc:docMk/>
            <pc:sldMk cId="3363231157" sldId="298"/>
            <ac:spMk id="30" creationId="{63F148B6-3003-76AD-1074-15E14DF1115C}"/>
          </ac:spMkLst>
        </pc:spChg>
        <pc:spChg chg="del">
          <ac:chgData name="Kshitij Srivastava" userId="9ca786a045148134" providerId="Windows Live" clId="Web-{C3E98434-C372-4477-9D0D-850335A0AF68}" dt="2022-06-24T06:24:19.128" v="5"/>
          <ac:spMkLst>
            <pc:docMk/>
            <pc:sldMk cId="3363231157" sldId="298"/>
            <ac:spMk id="32" creationId="{85789822-B91C-AD6F-97A5-511E73CBE546}"/>
          </ac:spMkLst>
        </pc:spChg>
        <pc:spChg chg="del">
          <ac:chgData name="Kshitij Srivastava" userId="9ca786a045148134" providerId="Windows Live" clId="Web-{C3E98434-C372-4477-9D0D-850335A0AF68}" dt="2022-06-24T06:24:19.128" v="4"/>
          <ac:spMkLst>
            <pc:docMk/>
            <pc:sldMk cId="3363231157" sldId="298"/>
            <ac:spMk id="34" creationId="{30AA0BE7-B725-ED61-C3F7-307959AE4FF2}"/>
          </ac:spMkLst>
        </pc:spChg>
        <pc:spChg chg="del">
          <ac:chgData name="Kshitij Srivastava" userId="9ca786a045148134" providerId="Windows Live" clId="Web-{C3E98434-C372-4477-9D0D-850335A0AF68}" dt="2022-06-24T06:24:19.128" v="3"/>
          <ac:spMkLst>
            <pc:docMk/>
            <pc:sldMk cId="3363231157" sldId="298"/>
            <ac:spMk id="36" creationId="{7D0108F7-7BA7-ABF7-29E9-4F0781844088}"/>
          </ac:spMkLst>
        </pc:spChg>
        <pc:spChg chg="del">
          <ac:chgData name="Kshitij Srivastava" userId="9ca786a045148134" providerId="Windows Live" clId="Web-{C3E98434-C372-4477-9D0D-850335A0AF68}" dt="2022-06-24T06:24:19.128" v="2"/>
          <ac:spMkLst>
            <pc:docMk/>
            <pc:sldMk cId="3363231157" sldId="298"/>
            <ac:spMk id="38" creationId="{5A7E31C3-5CC8-A789-A1A4-A7EFF20316DF}"/>
          </ac:spMkLst>
        </pc:spChg>
        <pc:spChg chg="del">
          <ac:chgData name="Kshitij Srivastava" userId="9ca786a045148134" providerId="Windows Live" clId="Web-{C3E98434-C372-4477-9D0D-850335A0AF68}" dt="2022-06-24T06:24:19.128" v="1"/>
          <ac:spMkLst>
            <pc:docMk/>
            <pc:sldMk cId="3363231157" sldId="298"/>
            <ac:spMk id="40" creationId="{B6451F11-32A5-3F9E-530C-EE061B829CAE}"/>
          </ac:spMkLst>
        </pc:spChg>
        <pc:picChg chg="add mod">
          <ac:chgData name="Kshitij Srivastava" userId="9ca786a045148134" providerId="Windows Live" clId="Web-{C3E98434-C372-4477-9D0D-850335A0AF68}" dt="2022-06-24T06:47:36.144" v="167" actId="1076"/>
          <ac:picMkLst>
            <pc:docMk/>
            <pc:sldMk cId="3363231157" sldId="298"/>
            <ac:picMk id="19" creationId="{50ECB4D3-B338-9506-4A5F-62368EA6B582}"/>
          </ac:picMkLst>
        </pc:picChg>
        <pc:picChg chg="add del mod">
          <ac:chgData name="Kshitij Srivastava" userId="9ca786a045148134" providerId="Windows Live" clId="Web-{C3E98434-C372-4477-9D0D-850335A0AF68}" dt="2022-06-24T06:47:40.863" v="168"/>
          <ac:picMkLst>
            <pc:docMk/>
            <pc:sldMk cId="3363231157" sldId="298"/>
            <ac:picMk id="20" creationId="{AA816228-875D-102E-8F6A-6DED07971C74}"/>
          </ac:picMkLst>
        </pc:picChg>
        <pc:picChg chg="add mod">
          <ac:chgData name="Kshitij Srivastava" userId="9ca786a045148134" providerId="Windows Live" clId="Web-{C3E98434-C372-4477-9D0D-850335A0AF68}" dt="2022-06-24T06:47:48.254" v="170" actId="1076"/>
          <ac:picMkLst>
            <pc:docMk/>
            <pc:sldMk cId="3363231157" sldId="298"/>
            <ac:picMk id="21" creationId="{3719926A-0DD2-9D3B-B166-D3FC061FF3F7}"/>
          </ac:picMkLst>
        </pc:picChg>
        <pc:picChg chg="add del">
          <ac:chgData name="Kshitij Srivastava" userId="9ca786a045148134" providerId="Windows Live" clId="Web-{C3E98434-C372-4477-9D0D-850335A0AF68}" dt="2022-06-24T06:47:58.395" v="173"/>
          <ac:picMkLst>
            <pc:docMk/>
            <pc:sldMk cId="3363231157" sldId="298"/>
            <ac:picMk id="22" creationId="{18509948-22AB-1FD8-867D-E507702C68E5}"/>
          </ac:picMkLst>
        </pc:picChg>
      </pc:sldChg>
    </pc:docChg>
  </pc:docChgLst>
</pc:chgInfo>
</file>

<file path=ppt/comments/modernComment_103_F5B948A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2D858C-B0D2-42B4-B526-5CD66EDE95EE}" authorId="{95674FF8-F70F-73C8-27B2-68C3F71D4A94}" created="2022-06-18T12:55:19.21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122560687" sldId="259"/>
      <ac:spMk id="4" creationId="{7DDBCB34-0C4B-4A8B-7E1B-5A7FC5F1AB37}"/>
    </ac:deMkLst>
    <p188:replyLst>
      <p188:reply id="{EBD5BC8A-56B4-437E-BCAF-8EDEE0E8ABB4}" authorId="{95674FF8-F70F-73C8-27B2-68C3F71D4A94}" created="2022-06-20T07:08:24.722">
        <p188:txBody>
          <a:bodyPr/>
          <a:lstStyle/>
          <a:p>
            <a:r>
              <a:rPr lang="en-US"/>
              <a:t>Many consensus protocols Plug and play​</a:t>
            </a:r>
          </a:p>
        </p188:txBody>
      </p188:reply>
      <p188:reply id="{D3951B94-CC50-4B4B-A524-15954554B37B}" authorId="{95674FF8-F70F-73C8-27B2-68C3F71D4A94}" created="2022-06-20T07:08:31.909">
        <p188:txBody>
          <a:bodyPr/>
          <a:lstStyle/>
          <a:p>
            <a:r>
              <a:rPr lang="en-US"/>
              <a:t>No cryptocurrency support​</a:t>
            </a:r>
          </a:p>
        </p188:txBody>
      </p188:reply>
    </p188:replyLst>
    <p188:txBody>
      <a:bodyPr/>
      <a:lstStyle/>
      <a:p>
        <a:r>
          <a:rPr lang="en-US"/>
          <a:t>https://www.hyperledger.org/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6BB92F-D340-4F3D-AE0E-EF949FA4ECAF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7A682A-0DE1-4417-A2B0-396947527249}">
      <dgm:prSet phldrT="[Text]" phldr="0"/>
      <dgm:spPr/>
      <dgm:t>
        <a:bodyPr/>
        <a:lstStyle/>
        <a:p>
          <a:r>
            <a:rPr lang="en-US" dirty="0">
              <a:latin typeface="Calibri Light" panose="020F0302020204030204"/>
            </a:rPr>
            <a:t>Modular</a:t>
          </a:r>
          <a:endParaRPr lang="en-US" dirty="0"/>
        </a:p>
      </dgm:t>
    </dgm:pt>
    <dgm:pt modelId="{8BE7D958-A7DC-4E19-85C3-C79E081F90A9}" type="parTrans" cxnId="{0A9FE4C9-B15F-4DA7-B786-7DA2907D004A}">
      <dgm:prSet/>
      <dgm:spPr/>
      <dgm:t>
        <a:bodyPr/>
        <a:lstStyle/>
        <a:p>
          <a:endParaRPr lang="en-US"/>
        </a:p>
      </dgm:t>
    </dgm:pt>
    <dgm:pt modelId="{D5369E1E-B604-4B5F-AAA6-7B2AFE13AD7F}" type="sibTrans" cxnId="{0A9FE4C9-B15F-4DA7-B786-7DA2907D004A}">
      <dgm:prSet/>
      <dgm:spPr/>
      <dgm:t>
        <a:bodyPr/>
        <a:lstStyle/>
        <a:p>
          <a:endParaRPr lang="en-US"/>
        </a:p>
      </dgm:t>
    </dgm:pt>
    <dgm:pt modelId="{D7AB66CF-2DF4-4F60-9ADA-B7BFCECCD630}">
      <dgm:prSet phldrT="[Text]" phldr="0"/>
      <dgm:spPr/>
      <dgm:t>
        <a:bodyPr/>
        <a:lstStyle/>
        <a:p>
          <a:r>
            <a:rPr lang="en-US" dirty="0">
              <a:latin typeface="Calibri Light" panose="020F0302020204030204"/>
            </a:rPr>
            <a:t>Scalable</a:t>
          </a:r>
          <a:endParaRPr lang="en-US" dirty="0"/>
        </a:p>
      </dgm:t>
    </dgm:pt>
    <dgm:pt modelId="{2DAC070A-CD0C-4A39-9968-8A2331207197}" type="parTrans" cxnId="{6E5B9457-1D36-4469-A959-DF422A5EF3B0}">
      <dgm:prSet/>
      <dgm:spPr/>
      <dgm:t>
        <a:bodyPr/>
        <a:lstStyle/>
        <a:p>
          <a:endParaRPr lang="en-US"/>
        </a:p>
      </dgm:t>
    </dgm:pt>
    <dgm:pt modelId="{AB32658F-D8D8-4492-9EB5-A4ED36AB296E}" type="sibTrans" cxnId="{6E5B9457-1D36-4469-A959-DF422A5EF3B0}">
      <dgm:prSet/>
      <dgm:spPr/>
      <dgm:t>
        <a:bodyPr/>
        <a:lstStyle/>
        <a:p>
          <a:endParaRPr lang="en-US"/>
        </a:p>
      </dgm:t>
    </dgm:pt>
    <dgm:pt modelId="{1DC65F83-15DE-4443-8F76-EA6639104AB7}">
      <dgm:prSet phldrT="[Text]" phldr="0"/>
      <dgm:spPr/>
      <dgm:t>
        <a:bodyPr/>
        <a:lstStyle/>
        <a:p>
          <a:r>
            <a:rPr lang="en-US" dirty="0">
              <a:latin typeface="Calibri Light" panose="020F0302020204030204"/>
            </a:rPr>
            <a:t>Secure</a:t>
          </a:r>
          <a:endParaRPr lang="en-US" dirty="0"/>
        </a:p>
      </dgm:t>
    </dgm:pt>
    <dgm:pt modelId="{F2845463-BE2E-4ED4-A0C7-73FAA182972D}" type="parTrans" cxnId="{79FEF351-3216-4E60-8FF9-76C08BF3BAD7}">
      <dgm:prSet/>
      <dgm:spPr/>
      <dgm:t>
        <a:bodyPr/>
        <a:lstStyle/>
        <a:p>
          <a:endParaRPr lang="en-US"/>
        </a:p>
      </dgm:t>
    </dgm:pt>
    <dgm:pt modelId="{811C4AB6-DEFE-43E0-854E-8EED07B72CAF}" type="sibTrans" cxnId="{79FEF351-3216-4E60-8FF9-76C08BF3BAD7}">
      <dgm:prSet/>
      <dgm:spPr/>
      <dgm:t>
        <a:bodyPr/>
        <a:lstStyle/>
        <a:p>
          <a:endParaRPr lang="en-US"/>
        </a:p>
      </dgm:t>
    </dgm:pt>
    <dgm:pt modelId="{056283EA-C28B-4994-A9A0-6E206D00C3F6}" type="pres">
      <dgm:prSet presAssocID="{946BB92F-D340-4F3D-AE0E-EF949FA4ECA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F972451-D1A3-4019-8382-9ED590079654}" type="pres">
      <dgm:prSet presAssocID="{C77A682A-0DE1-4417-A2B0-396947527249}" presName="parentLin" presStyleCnt="0"/>
      <dgm:spPr/>
    </dgm:pt>
    <dgm:pt modelId="{13A512DE-BCB2-49D8-8D0A-7E1B77896AC7}" type="pres">
      <dgm:prSet presAssocID="{C77A682A-0DE1-4417-A2B0-396947527249}" presName="parentLeftMargin" presStyleLbl="node1" presStyleIdx="0" presStyleCnt="3"/>
      <dgm:spPr/>
      <dgm:t>
        <a:bodyPr/>
        <a:lstStyle/>
        <a:p>
          <a:endParaRPr lang="en-IN"/>
        </a:p>
      </dgm:t>
    </dgm:pt>
    <dgm:pt modelId="{8627D226-EF0D-414A-8B4A-BCF08809B43B}" type="pres">
      <dgm:prSet presAssocID="{C77A682A-0DE1-4417-A2B0-39694752724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C621CA6-F7AF-4BD2-85F9-5EAAD91E20D2}" type="pres">
      <dgm:prSet presAssocID="{C77A682A-0DE1-4417-A2B0-396947527249}" presName="negativeSpace" presStyleCnt="0"/>
      <dgm:spPr/>
    </dgm:pt>
    <dgm:pt modelId="{96649EE5-708E-4593-8275-40BCF1E8D501}" type="pres">
      <dgm:prSet presAssocID="{C77A682A-0DE1-4417-A2B0-396947527249}" presName="childText" presStyleLbl="conFgAcc1" presStyleIdx="0" presStyleCnt="3">
        <dgm:presLayoutVars>
          <dgm:bulletEnabled val="1"/>
        </dgm:presLayoutVars>
      </dgm:prSet>
      <dgm:spPr/>
    </dgm:pt>
    <dgm:pt modelId="{DFE42E05-2459-4A1B-8A71-E984FA0C712D}" type="pres">
      <dgm:prSet presAssocID="{D5369E1E-B604-4B5F-AAA6-7B2AFE13AD7F}" presName="spaceBetweenRectangles" presStyleCnt="0"/>
      <dgm:spPr/>
    </dgm:pt>
    <dgm:pt modelId="{759CD9A0-DC57-403F-923A-2398B18E2261}" type="pres">
      <dgm:prSet presAssocID="{D7AB66CF-2DF4-4F60-9ADA-B7BFCECCD630}" presName="parentLin" presStyleCnt="0"/>
      <dgm:spPr/>
    </dgm:pt>
    <dgm:pt modelId="{729CB0A5-1C7B-4680-B5CC-20748B7E812F}" type="pres">
      <dgm:prSet presAssocID="{D7AB66CF-2DF4-4F60-9ADA-B7BFCECCD630}" presName="parentLeftMargin" presStyleLbl="node1" presStyleIdx="0" presStyleCnt="3"/>
      <dgm:spPr/>
      <dgm:t>
        <a:bodyPr/>
        <a:lstStyle/>
        <a:p>
          <a:endParaRPr lang="en-IN"/>
        </a:p>
      </dgm:t>
    </dgm:pt>
    <dgm:pt modelId="{42D9CDF6-6812-4B3B-ADA9-FB6246E052EC}" type="pres">
      <dgm:prSet presAssocID="{D7AB66CF-2DF4-4F60-9ADA-B7BFCECCD63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1E82AB3-C7AF-43CC-8C72-79A10A1B3225}" type="pres">
      <dgm:prSet presAssocID="{D7AB66CF-2DF4-4F60-9ADA-B7BFCECCD630}" presName="negativeSpace" presStyleCnt="0"/>
      <dgm:spPr/>
    </dgm:pt>
    <dgm:pt modelId="{53B118A7-23FF-44F8-82C7-F52C5731D44F}" type="pres">
      <dgm:prSet presAssocID="{D7AB66CF-2DF4-4F60-9ADA-B7BFCECCD630}" presName="childText" presStyleLbl="conFgAcc1" presStyleIdx="1" presStyleCnt="3">
        <dgm:presLayoutVars>
          <dgm:bulletEnabled val="1"/>
        </dgm:presLayoutVars>
      </dgm:prSet>
      <dgm:spPr/>
    </dgm:pt>
    <dgm:pt modelId="{097205A4-88FF-4093-A588-216358B1B6FA}" type="pres">
      <dgm:prSet presAssocID="{AB32658F-D8D8-4492-9EB5-A4ED36AB296E}" presName="spaceBetweenRectangles" presStyleCnt="0"/>
      <dgm:spPr/>
    </dgm:pt>
    <dgm:pt modelId="{CD3A62FD-DBEB-41B1-868E-726A571D9DC4}" type="pres">
      <dgm:prSet presAssocID="{1DC65F83-15DE-4443-8F76-EA6639104AB7}" presName="parentLin" presStyleCnt="0"/>
      <dgm:spPr/>
    </dgm:pt>
    <dgm:pt modelId="{7F72C281-B1F7-41BA-A5F1-A16CB7160C37}" type="pres">
      <dgm:prSet presAssocID="{1DC65F83-15DE-4443-8F76-EA6639104AB7}" presName="parentLeftMargin" presStyleLbl="node1" presStyleIdx="1" presStyleCnt="3"/>
      <dgm:spPr/>
      <dgm:t>
        <a:bodyPr/>
        <a:lstStyle/>
        <a:p>
          <a:endParaRPr lang="en-IN"/>
        </a:p>
      </dgm:t>
    </dgm:pt>
    <dgm:pt modelId="{F64C1A9C-43D9-4A53-972F-105D984CCE27}" type="pres">
      <dgm:prSet presAssocID="{1DC65F83-15DE-4443-8F76-EA6639104AB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5456F78-38EC-4CC4-9255-987FAB377278}" type="pres">
      <dgm:prSet presAssocID="{1DC65F83-15DE-4443-8F76-EA6639104AB7}" presName="negativeSpace" presStyleCnt="0"/>
      <dgm:spPr/>
    </dgm:pt>
    <dgm:pt modelId="{485B3397-0126-437C-88D4-8281FEDB927B}" type="pres">
      <dgm:prSet presAssocID="{1DC65F83-15DE-4443-8F76-EA6639104AB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A9FE4C9-B15F-4DA7-B786-7DA2907D004A}" srcId="{946BB92F-D340-4F3D-AE0E-EF949FA4ECAF}" destId="{C77A682A-0DE1-4417-A2B0-396947527249}" srcOrd="0" destOrd="0" parTransId="{8BE7D958-A7DC-4E19-85C3-C79E081F90A9}" sibTransId="{D5369E1E-B604-4B5F-AAA6-7B2AFE13AD7F}"/>
    <dgm:cxn modelId="{1C0139CD-DD0F-4689-8261-3300D7559F15}" type="presOf" srcId="{D7AB66CF-2DF4-4F60-9ADA-B7BFCECCD630}" destId="{42D9CDF6-6812-4B3B-ADA9-FB6246E052EC}" srcOrd="1" destOrd="0" presId="urn:microsoft.com/office/officeart/2005/8/layout/list1"/>
    <dgm:cxn modelId="{02F833F5-A233-400B-9383-36A2C463513C}" type="presOf" srcId="{1DC65F83-15DE-4443-8F76-EA6639104AB7}" destId="{F64C1A9C-43D9-4A53-972F-105D984CCE27}" srcOrd="1" destOrd="0" presId="urn:microsoft.com/office/officeart/2005/8/layout/list1"/>
    <dgm:cxn modelId="{65030DB5-D70A-4BA7-9C1F-5B07201E7FD3}" type="presOf" srcId="{1DC65F83-15DE-4443-8F76-EA6639104AB7}" destId="{7F72C281-B1F7-41BA-A5F1-A16CB7160C37}" srcOrd="0" destOrd="0" presId="urn:microsoft.com/office/officeart/2005/8/layout/list1"/>
    <dgm:cxn modelId="{6E5B9457-1D36-4469-A959-DF422A5EF3B0}" srcId="{946BB92F-D340-4F3D-AE0E-EF949FA4ECAF}" destId="{D7AB66CF-2DF4-4F60-9ADA-B7BFCECCD630}" srcOrd="1" destOrd="0" parTransId="{2DAC070A-CD0C-4A39-9968-8A2331207197}" sibTransId="{AB32658F-D8D8-4492-9EB5-A4ED36AB296E}"/>
    <dgm:cxn modelId="{05EBAF11-F197-4219-A3EB-15911FE12101}" type="presOf" srcId="{946BB92F-D340-4F3D-AE0E-EF949FA4ECAF}" destId="{056283EA-C28B-4994-A9A0-6E206D00C3F6}" srcOrd="0" destOrd="0" presId="urn:microsoft.com/office/officeart/2005/8/layout/list1"/>
    <dgm:cxn modelId="{79FEF351-3216-4E60-8FF9-76C08BF3BAD7}" srcId="{946BB92F-D340-4F3D-AE0E-EF949FA4ECAF}" destId="{1DC65F83-15DE-4443-8F76-EA6639104AB7}" srcOrd="2" destOrd="0" parTransId="{F2845463-BE2E-4ED4-A0C7-73FAA182972D}" sibTransId="{811C4AB6-DEFE-43E0-854E-8EED07B72CAF}"/>
    <dgm:cxn modelId="{8F53CD5E-ACC7-4C92-8D5B-961451044BFC}" type="presOf" srcId="{D7AB66CF-2DF4-4F60-9ADA-B7BFCECCD630}" destId="{729CB0A5-1C7B-4680-B5CC-20748B7E812F}" srcOrd="0" destOrd="0" presId="urn:microsoft.com/office/officeart/2005/8/layout/list1"/>
    <dgm:cxn modelId="{D33FBE2E-3B1B-43F7-8119-68B7177A77F2}" type="presOf" srcId="{C77A682A-0DE1-4417-A2B0-396947527249}" destId="{13A512DE-BCB2-49D8-8D0A-7E1B77896AC7}" srcOrd="0" destOrd="0" presId="urn:microsoft.com/office/officeart/2005/8/layout/list1"/>
    <dgm:cxn modelId="{AE937732-87FF-4233-990F-D0E5D39FFB98}" type="presOf" srcId="{C77A682A-0DE1-4417-A2B0-396947527249}" destId="{8627D226-EF0D-414A-8B4A-BCF08809B43B}" srcOrd="1" destOrd="0" presId="urn:microsoft.com/office/officeart/2005/8/layout/list1"/>
    <dgm:cxn modelId="{C165E347-18D7-44C8-BFC4-2DA93723293F}" type="presParOf" srcId="{056283EA-C28B-4994-A9A0-6E206D00C3F6}" destId="{CF972451-D1A3-4019-8382-9ED590079654}" srcOrd="0" destOrd="0" presId="urn:microsoft.com/office/officeart/2005/8/layout/list1"/>
    <dgm:cxn modelId="{139941D0-B165-450C-A525-F26DFC2D7F63}" type="presParOf" srcId="{CF972451-D1A3-4019-8382-9ED590079654}" destId="{13A512DE-BCB2-49D8-8D0A-7E1B77896AC7}" srcOrd="0" destOrd="0" presId="urn:microsoft.com/office/officeart/2005/8/layout/list1"/>
    <dgm:cxn modelId="{216EFDA9-2B85-42FE-816C-CF3E55705B13}" type="presParOf" srcId="{CF972451-D1A3-4019-8382-9ED590079654}" destId="{8627D226-EF0D-414A-8B4A-BCF08809B43B}" srcOrd="1" destOrd="0" presId="urn:microsoft.com/office/officeart/2005/8/layout/list1"/>
    <dgm:cxn modelId="{98CD746A-10F2-426C-966A-1397A7B94CFD}" type="presParOf" srcId="{056283EA-C28B-4994-A9A0-6E206D00C3F6}" destId="{6C621CA6-F7AF-4BD2-85F9-5EAAD91E20D2}" srcOrd="1" destOrd="0" presId="urn:microsoft.com/office/officeart/2005/8/layout/list1"/>
    <dgm:cxn modelId="{2ED66220-0F01-47AC-8BFE-2AA318485F9A}" type="presParOf" srcId="{056283EA-C28B-4994-A9A0-6E206D00C3F6}" destId="{96649EE5-708E-4593-8275-40BCF1E8D501}" srcOrd="2" destOrd="0" presId="urn:microsoft.com/office/officeart/2005/8/layout/list1"/>
    <dgm:cxn modelId="{DF78E800-4EB2-4A98-9024-75D17B75BB3D}" type="presParOf" srcId="{056283EA-C28B-4994-A9A0-6E206D00C3F6}" destId="{DFE42E05-2459-4A1B-8A71-E984FA0C712D}" srcOrd="3" destOrd="0" presId="urn:microsoft.com/office/officeart/2005/8/layout/list1"/>
    <dgm:cxn modelId="{0749A431-83FE-4557-A3FF-938064551F3A}" type="presParOf" srcId="{056283EA-C28B-4994-A9A0-6E206D00C3F6}" destId="{759CD9A0-DC57-403F-923A-2398B18E2261}" srcOrd="4" destOrd="0" presId="urn:microsoft.com/office/officeart/2005/8/layout/list1"/>
    <dgm:cxn modelId="{A30AD08A-AC49-4805-8F6B-A2EDB38B981D}" type="presParOf" srcId="{759CD9A0-DC57-403F-923A-2398B18E2261}" destId="{729CB0A5-1C7B-4680-B5CC-20748B7E812F}" srcOrd="0" destOrd="0" presId="urn:microsoft.com/office/officeart/2005/8/layout/list1"/>
    <dgm:cxn modelId="{B689499A-3B7A-4FA5-A97F-B65A1342E92E}" type="presParOf" srcId="{759CD9A0-DC57-403F-923A-2398B18E2261}" destId="{42D9CDF6-6812-4B3B-ADA9-FB6246E052EC}" srcOrd="1" destOrd="0" presId="urn:microsoft.com/office/officeart/2005/8/layout/list1"/>
    <dgm:cxn modelId="{8EE6E9D7-6536-4E3F-A035-09D16C46113A}" type="presParOf" srcId="{056283EA-C28B-4994-A9A0-6E206D00C3F6}" destId="{61E82AB3-C7AF-43CC-8C72-79A10A1B3225}" srcOrd="5" destOrd="0" presId="urn:microsoft.com/office/officeart/2005/8/layout/list1"/>
    <dgm:cxn modelId="{3A5A14D0-B28A-463C-A785-405DC2169F6F}" type="presParOf" srcId="{056283EA-C28B-4994-A9A0-6E206D00C3F6}" destId="{53B118A7-23FF-44F8-82C7-F52C5731D44F}" srcOrd="6" destOrd="0" presId="urn:microsoft.com/office/officeart/2005/8/layout/list1"/>
    <dgm:cxn modelId="{AE7E0A40-76D5-4F72-A4A3-DC98C52083B9}" type="presParOf" srcId="{056283EA-C28B-4994-A9A0-6E206D00C3F6}" destId="{097205A4-88FF-4093-A588-216358B1B6FA}" srcOrd="7" destOrd="0" presId="urn:microsoft.com/office/officeart/2005/8/layout/list1"/>
    <dgm:cxn modelId="{BB640D3F-D209-4BDF-A01E-C4192CC542BB}" type="presParOf" srcId="{056283EA-C28B-4994-A9A0-6E206D00C3F6}" destId="{CD3A62FD-DBEB-41B1-868E-726A571D9DC4}" srcOrd="8" destOrd="0" presId="urn:microsoft.com/office/officeart/2005/8/layout/list1"/>
    <dgm:cxn modelId="{F6B68364-6DC6-4CE4-8250-9D16894A8137}" type="presParOf" srcId="{CD3A62FD-DBEB-41B1-868E-726A571D9DC4}" destId="{7F72C281-B1F7-41BA-A5F1-A16CB7160C37}" srcOrd="0" destOrd="0" presId="urn:microsoft.com/office/officeart/2005/8/layout/list1"/>
    <dgm:cxn modelId="{C0813E05-C395-487F-8F3B-2D957A089B17}" type="presParOf" srcId="{CD3A62FD-DBEB-41B1-868E-726A571D9DC4}" destId="{F64C1A9C-43D9-4A53-972F-105D984CCE27}" srcOrd="1" destOrd="0" presId="urn:microsoft.com/office/officeart/2005/8/layout/list1"/>
    <dgm:cxn modelId="{CAA41EAF-2189-4AA5-BD2F-516DBAB0A2CC}" type="presParOf" srcId="{056283EA-C28B-4994-A9A0-6E206D00C3F6}" destId="{65456F78-38EC-4CC4-9255-987FAB377278}" srcOrd="9" destOrd="0" presId="urn:microsoft.com/office/officeart/2005/8/layout/list1"/>
    <dgm:cxn modelId="{5E5B414E-9312-4AB3-B019-D0877FF5D847}" type="presParOf" srcId="{056283EA-C28B-4994-A9A0-6E206D00C3F6}" destId="{485B3397-0126-437C-88D4-8281FEDB927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9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365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13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353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54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042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42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01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76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5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08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305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3_F5B948AF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5.sv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sv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="" xmlns:a16="http://schemas.microsoft.com/office/drawing/2014/main" id="{0671A8AE-40A1-4631-A6B8-581AFF0654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computer, light&#10;&#10;Description automatically generated">
            <a:extLst>
              <a:ext uri="{FF2B5EF4-FFF2-40B4-BE49-F238E27FC236}">
                <a16:creationId xmlns="" xmlns:a16="http://schemas.microsoft.com/office/drawing/2014/main" id="{123EC471-D83C-8996-6184-01EE45647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8" t="9091" r="2944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="" xmlns:a16="http://schemas.microsoft.com/office/drawing/2014/main" id="{AB58EF07-17C2-48CF-ABB0-EEF1F17CB8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cs typeface="Calibri Light"/>
              </a:rPr>
              <a:t>Hyperledger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dirty="0">
                <a:cs typeface="Calibri"/>
              </a:rPr>
              <a:t>By </a:t>
            </a:r>
            <a:r>
              <a:rPr lang="en-US" sz="2000" dirty="0" smtClean="0">
                <a:cs typeface="Calibri"/>
              </a:rPr>
              <a:t>Dr. Rajesh Upadhyay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F2F604E-43BE-4DC3-B983-E07152336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8C9B587-E65E-4B52-B37C-ABEBB6E879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2B9AEA-557B-BBE7-F224-C1EAB1C1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a typeface="+mj-lt"/>
                <a:cs typeface="+mj-lt"/>
              </a:rPr>
              <a:t>Issues with public blockchain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1232A207-BDE2-97EE-11E7-9CD8E04430F1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29" y="1761929"/>
            <a:ext cx="995646" cy="1444640"/>
          </a:xfrm>
          <a:prstGeom prst="rect">
            <a:avLst/>
          </a:prstGeom>
        </p:spPr>
      </p:pic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CDD278A7-8124-139A-9316-1B0D429F7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885" y="1914329"/>
            <a:ext cx="1104503" cy="1509953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44FC89B3-52FF-0EAF-5F36-39E1C3FD8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572" y="4189445"/>
            <a:ext cx="1017418" cy="1509953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D74C0A22-A0AF-A9F8-6F52-7266B88C5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913" y="3481872"/>
            <a:ext cx="1017418" cy="1455525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51C1B9C6-915B-AF0A-31B9-06C6E9F13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541" y="4668415"/>
            <a:ext cx="1006532" cy="14446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0A8EEB88-88BB-FF68-1F12-9CD7D1337223}"/>
              </a:ext>
            </a:extLst>
          </p:cNvPr>
          <p:cNvCxnSpPr/>
          <p:nvPr/>
        </p:nvCxnSpPr>
        <p:spPr>
          <a:xfrm flipH="1">
            <a:off x="2136304" y="3018802"/>
            <a:ext cx="10886" cy="13824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4CD6B0F4-5086-7BAB-4AD8-7F32B415F2C4}"/>
              </a:ext>
            </a:extLst>
          </p:cNvPr>
          <p:cNvCxnSpPr>
            <a:cxnSpLocks/>
          </p:cNvCxnSpPr>
          <p:nvPr/>
        </p:nvCxnSpPr>
        <p:spPr>
          <a:xfrm>
            <a:off x="2626161" y="2583373"/>
            <a:ext cx="4974771" cy="195942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DC35C95D-AFB4-15D8-BA54-34AE32D091F2}"/>
              </a:ext>
            </a:extLst>
          </p:cNvPr>
          <p:cNvCxnSpPr>
            <a:cxnSpLocks/>
          </p:cNvCxnSpPr>
          <p:nvPr/>
        </p:nvCxnSpPr>
        <p:spPr>
          <a:xfrm>
            <a:off x="2354018" y="3073229"/>
            <a:ext cx="2383970" cy="1066798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C4E024C2-9B82-EF38-76E5-1C6D053805C7}"/>
              </a:ext>
            </a:extLst>
          </p:cNvPr>
          <p:cNvCxnSpPr>
            <a:cxnSpLocks/>
          </p:cNvCxnSpPr>
          <p:nvPr/>
        </p:nvCxnSpPr>
        <p:spPr>
          <a:xfrm flipH="1">
            <a:off x="2508844" y="4399148"/>
            <a:ext cx="2264227" cy="32656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50491BCF-F661-AFFD-FABD-6B68EACAC221}"/>
              </a:ext>
            </a:extLst>
          </p:cNvPr>
          <p:cNvCxnSpPr>
            <a:cxnSpLocks/>
          </p:cNvCxnSpPr>
          <p:nvPr/>
        </p:nvCxnSpPr>
        <p:spPr>
          <a:xfrm>
            <a:off x="8079904" y="3258288"/>
            <a:ext cx="54428" cy="16872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8AEDF940-DA74-80EA-2042-63371A01E334}"/>
              </a:ext>
            </a:extLst>
          </p:cNvPr>
          <p:cNvCxnSpPr>
            <a:cxnSpLocks/>
          </p:cNvCxnSpPr>
          <p:nvPr/>
        </p:nvCxnSpPr>
        <p:spPr>
          <a:xfrm flipH="1" flipV="1">
            <a:off x="2389101" y="4965203"/>
            <a:ext cx="5453741" cy="51162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386372BD-4BA7-2E95-4F9A-87A3F46AC155}"/>
              </a:ext>
            </a:extLst>
          </p:cNvPr>
          <p:cNvCxnSpPr>
            <a:cxnSpLocks/>
          </p:cNvCxnSpPr>
          <p:nvPr/>
        </p:nvCxnSpPr>
        <p:spPr>
          <a:xfrm>
            <a:off x="5783017" y="4401285"/>
            <a:ext cx="2220684" cy="772886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B56ACE47-0D0C-3375-8DE2-E0991CAA129A}"/>
              </a:ext>
            </a:extLst>
          </p:cNvPr>
          <p:cNvSpPr/>
          <p:nvPr/>
        </p:nvSpPr>
        <p:spPr>
          <a:xfrm>
            <a:off x="8709932" y="2907846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8B149B10-AEE0-0F61-044E-0AF9ABD3B49D}"/>
              </a:ext>
            </a:extLst>
          </p:cNvPr>
          <p:cNvCxnSpPr/>
          <p:nvPr/>
        </p:nvCxnSpPr>
        <p:spPr>
          <a:xfrm flipV="1">
            <a:off x="8975811" y="3007078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8170C73C-6BB1-452A-A0B0-2391ACAA2D9E}"/>
              </a:ext>
            </a:extLst>
          </p:cNvPr>
          <p:cNvSpPr/>
          <p:nvPr/>
        </p:nvSpPr>
        <p:spPr>
          <a:xfrm>
            <a:off x="9254218" y="2907846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4BB5DBB7-3BF8-5F56-BCFC-4466DF811514}"/>
              </a:ext>
            </a:extLst>
          </p:cNvPr>
          <p:cNvCxnSpPr>
            <a:cxnSpLocks/>
          </p:cNvCxnSpPr>
          <p:nvPr/>
        </p:nvCxnSpPr>
        <p:spPr>
          <a:xfrm flipV="1">
            <a:off x="9520097" y="3007078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F50D739D-5916-CAAB-B68C-A6C6B59C8277}"/>
              </a:ext>
            </a:extLst>
          </p:cNvPr>
          <p:cNvSpPr/>
          <p:nvPr/>
        </p:nvSpPr>
        <p:spPr>
          <a:xfrm>
            <a:off x="9787617" y="2896960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2D37EE97-EFB2-7DE5-5A04-11ACC4EC3366}"/>
              </a:ext>
            </a:extLst>
          </p:cNvPr>
          <p:cNvCxnSpPr>
            <a:cxnSpLocks/>
          </p:cNvCxnSpPr>
          <p:nvPr/>
        </p:nvCxnSpPr>
        <p:spPr>
          <a:xfrm flipV="1">
            <a:off x="10053496" y="2996192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D2619D9A-31BA-2BE6-B9EE-8757DFF4D1E9}"/>
              </a:ext>
            </a:extLst>
          </p:cNvPr>
          <p:cNvSpPr/>
          <p:nvPr/>
        </p:nvSpPr>
        <p:spPr>
          <a:xfrm>
            <a:off x="10331903" y="2896960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879D54A6-F125-157C-62CD-25B3614548D2}"/>
              </a:ext>
            </a:extLst>
          </p:cNvPr>
          <p:cNvSpPr/>
          <p:nvPr/>
        </p:nvSpPr>
        <p:spPr>
          <a:xfrm>
            <a:off x="9090931" y="5607502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798E8B6-3F21-CE64-2B76-94BD96DC1ECE}"/>
              </a:ext>
            </a:extLst>
          </p:cNvPr>
          <p:cNvCxnSpPr>
            <a:cxnSpLocks/>
          </p:cNvCxnSpPr>
          <p:nvPr/>
        </p:nvCxnSpPr>
        <p:spPr>
          <a:xfrm flipV="1">
            <a:off x="9356810" y="5706734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2626CF6E-0307-6F19-4B40-57245BA598A0}"/>
              </a:ext>
            </a:extLst>
          </p:cNvPr>
          <p:cNvSpPr/>
          <p:nvPr/>
        </p:nvSpPr>
        <p:spPr>
          <a:xfrm>
            <a:off x="9635217" y="5607502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C355376A-3633-BBA4-29E1-7FF3AF41996F}"/>
              </a:ext>
            </a:extLst>
          </p:cNvPr>
          <p:cNvCxnSpPr>
            <a:cxnSpLocks/>
          </p:cNvCxnSpPr>
          <p:nvPr/>
        </p:nvCxnSpPr>
        <p:spPr>
          <a:xfrm flipV="1">
            <a:off x="9901096" y="5706734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E1997B4A-DF32-75AA-9B4C-91E938CBF75A}"/>
              </a:ext>
            </a:extLst>
          </p:cNvPr>
          <p:cNvSpPr/>
          <p:nvPr/>
        </p:nvSpPr>
        <p:spPr>
          <a:xfrm>
            <a:off x="10168616" y="5596616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A138957F-F5A0-75D7-4B33-AC6F98EC3002}"/>
              </a:ext>
            </a:extLst>
          </p:cNvPr>
          <p:cNvCxnSpPr>
            <a:cxnSpLocks/>
          </p:cNvCxnSpPr>
          <p:nvPr/>
        </p:nvCxnSpPr>
        <p:spPr>
          <a:xfrm flipV="1">
            <a:off x="10434495" y="5695848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08312BB0-F259-1088-8954-CE096B27E694}"/>
              </a:ext>
            </a:extLst>
          </p:cNvPr>
          <p:cNvSpPr/>
          <p:nvPr/>
        </p:nvSpPr>
        <p:spPr>
          <a:xfrm>
            <a:off x="10712902" y="5596616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9E4791EE-A1E3-35D9-89F3-B11C81286127}"/>
              </a:ext>
            </a:extLst>
          </p:cNvPr>
          <p:cNvSpPr/>
          <p:nvPr/>
        </p:nvSpPr>
        <p:spPr>
          <a:xfrm>
            <a:off x="2755444" y="2875188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5714CDA4-D026-9FB4-5DE7-FB5652DCA6E8}"/>
              </a:ext>
            </a:extLst>
          </p:cNvPr>
          <p:cNvCxnSpPr>
            <a:cxnSpLocks/>
          </p:cNvCxnSpPr>
          <p:nvPr/>
        </p:nvCxnSpPr>
        <p:spPr>
          <a:xfrm flipV="1">
            <a:off x="3021323" y="2974420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21883189-7264-10B9-B4AF-9D72CC3560BE}"/>
              </a:ext>
            </a:extLst>
          </p:cNvPr>
          <p:cNvSpPr/>
          <p:nvPr/>
        </p:nvSpPr>
        <p:spPr>
          <a:xfrm>
            <a:off x="3299730" y="2875188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61A41959-9132-9CB1-8F78-BA975CCC0DE1}"/>
              </a:ext>
            </a:extLst>
          </p:cNvPr>
          <p:cNvCxnSpPr>
            <a:cxnSpLocks/>
          </p:cNvCxnSpPr>
          <p:nvPr/>
        </p:nvCxnSpPr>
        <p:spPr>
          <a:xfrm flipV="1">
            <a:off x="3565609" y="2974420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DE7B786A-33CF-6D3D-5CA9-597205C24445}"/>
              </a:ext>
            </a:extLst>
          </p:cNvPr>
          <p:cNvSpPr/>
          <p:nvPr/>
        </p:nvSpPr>
        <p:spPr>
          <a:xfrm>
            <a:off x="3833129" y="2864302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E2E36F43-EC2A-4664-606A-6B057DFB874A}"/>
              </a:ext>
            </a:extLst>
          </p:cNvPr>
          <p:cNvCxnSpPr>
            <a:cxnSpLocks/>
          </p:cNvCxnSpPr>
          <p:nvPr/>
        </p:nvCxnSpPr>
        <p:spPr>
          <a:xfrm flipV="1">
            <a:off x="4099008" y="2963534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0538DF87-7566-7C66-4234-DEAD108EDCBD}"/>
              </a:ext>
            </a:extLst>
          </p:cNvPr>
          <p:cNvSpPr/>
          <p:nvPr/>
        </p:nvSpPr>
        <p:spPr>
          <a:xfrm>
            <a:off x="4377415" y="2864302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1DA4F26C-EED5-4DF8-8753-984783F03235}"/>
              </a:ext>
            </a:extLst>
          </p:cNvPr>
          <p:cNvSpPr/>
          <p:nvPr/>
        </p:nvSpPr>
        <p:spPr>
          <a:xfrm>
            <a:off x="4301215" y="4823731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9FCAA855-5A8B-950A-6ED5-D15BF09FFE85}"/>
              </a:ext>
            </a:extLst>
          </p:cNvPr>
          <p:cNvCxnSpPr>
            <a:cxnSpLocks/>
          </p:cNvCxnSpPr>
          <p:nvPr/>
        </p:nvCxnSpPr>
        <p:spPr>
          <a:xfrm flipV="1">
            <a:off x="4567094" y="4922963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85C760A9-CF6A-B46E-88F6-1C12DD361C01}"/>
              </a:ext>
            </a:extLst>
          </p:cNvPr>
          <p:cNvSpPr/>
          <p:nvPr/>
        </p:nvSpPr>
        <p:spPr>
          <a:xfrm>
            <a:off x="4845501" y="4823731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4894B71D-FFEC-77DF-D627-10E057F6666F}"/>
              </a:ext>
            </a:extLst>
          </p:cNvPr>
          <p:cNvCxnSpPr>
            <a:cxnSpLocks/>
          </p:cNvCxnSpPr>
          <p:nvPr/>
        </p:nvCxnSpPr>
        <p:spPr>
          <a:xfrm flipV="1">
            <a:off x="5111380" y="4922963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44820A0C-DF8A-34C2-E5C0-24DF16D48C69}"/>
              </a:ext>
            </a:extLst>
          </p:cNvPr>
          <p:cNvSpPr/>
          <p:nvPr/>
        </p:nvSpPr>
        <p:spPr>
          <a:xfrm>
            <a:off x="5378900" y="4812845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613E8DDA-52DA-56A6-0062-5396C16EA917}"/>
              </a:ext>
            </a:extLst>
          </p:cNvPr>
          <p:cNvCxnSpPr>
            <a:cxnSpLocks/>
          </p:cNvCxnSpPr>
          <p:nvPr/>
        </p:nvCxnSpPr>
        <p:spPr>
          <a:xfrm flipV="1">
            <a:off x="5644779" y="4912077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CF6B4693-2139-529B-9178-62DE39A5E623}"/>
              </a:ext>
            </a:extLst>
          </p:cNvPr>
          <p:cNvSpPr/>
          <p:nvPr/>
        </p:nvSpPr>
        <p:spPr>
          <a:xfrm>
            <a:off x="5923186" y="4812845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TextBox 41">
            <a:extLst>
              <a:ext uri="{FF2B5EF4-FFF2-40B4-BE49-F238E27FC236}">
                <a16:creationId xmlns="" xmlns:a16="http://schemas.microsoft.com/office/drawing/2014/main" id="{B6759786-3B95-96FE-D8D3-3CCEADAB97EF}"/>
              </a:ext>
            </a:extLst>
          </p:cNvPr>
          <p:cNvSpPr txBox="1"/>
          <p:nvPr/>
        </p:nvSpPr>
        <p:spPr>
          <a:xfrm>
            <a:off x="1321254" y="1909082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</a:t>
            </a:r>
          </a:p>
        </p:txBody>
      </p:sp>
      <p:sp>
        <p:nvSpPr>
          <p:cNvPr id="44" name="TextBox 42">
            <a:extLst>
              <a:ext uri="{FF2B5EF4-FFF2-40B4-BE49-F238E27FC236}">
                <a16:creationId xmlns="" xmlns:a16="http://schemas.microsoft.com/office/drawing/2014/main" id="{CF1608CF-676D-B383-CA88-0592ED4174B8}"/>
              </a:ext>
            </a:extLst>
          </p:cNvPr>
          <p:cNvSpPr txBox="1"/>
          <p:nvPr/>
        </p:nvSpPr>
        <p:spPr>
          <a:xfrm>
            <a:off x="8375197" y="1909082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</a:t>
            </a:r>
            <a:endParaRPr lang="en-US">
              <a:cs typeface="Calibri"/>
            </a:endParaRPr>
          </a:p>
        </p:txBody>
      </p:sp>
      <p:sp>
        <p:nvSpPr>
          <p:cNvPr id="45" name="TextBox 43">
            <a:extLst>
              <a:ext uri="{FF2B5EF4-FFF2-40B4-BE49-F238E27FC236}">
                <a16:creationId xmlns="" xmlns:a16="http://schemas.microsoft.com/office/drawing/2014/main" id="{4464726F-B6AB-99FF-D3B4-217E2B71E384}"/>
              </a:ext>
            </a:extLst>
          </p:cNvPr>
          <p:cNvSpPr txBox="1"/>
          <p:nvPr/>
        </p:nvSpPr>
        <p:spPr>
          <a:xfrm>
            <a:off x="9060996" y="4848224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cs typeface="Calibri"/>
              </a:rPr>
              <a:t>C</a:t>
            </a:r>
          </a:p>
        </p:txBody>
      </p:sp>
      <p:sp>
        <p:nvSpPr>
          <p:cNvPr id="46" name="TextBox 44">
            <a:extLst>
              <a:ext uri="{FF2B5EF4-FFF2-40B4-BE49-F238E27FC236}">
                <a16:creationId xmlns="" xmlns:a16="http://schemas.microsoft.com/office/drawing/2014/main" id="{CB115996-ADB0-E413-2DF3-95F0C399F669}"/>
              </a:ext>
            </a:extLst>
          </p:cNvPr>
          <p:cNvSpPr txBox="1"/>
          <p:nvPr/>
        </p:nvSpPr>
        <p:spPr>
          <a:xfrm>
            <a:off x="4859110" y="3433081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E</a:t>
            </a:r>
            <a:endParaRPr lang="en-US">
              <a:cs typeface="Calibri"/>
            </a:endParaRPr>
          </a:p>
        </p:txBody>
      </p:sp>
      <p:sp>
        <p:nvSpPr>
          <p:cNvPr id="47" name="TextBox 45">
            <a:extLst>
              <a:ext uri="{FF2B5EF4-FFF2-40B4-BE49-F238E27FC236}">
                <a16:creationId xmlns="" xmlns:a16="http://schemas.microsoft.com/office/drawing/2014/main" id="{10D568FD-CD99-59B0-70DC-5547E7A1A472}"/>
              </a:ext>
            </a:extLst>
          </p:cNvPr>
          <p:cNvSpPr txBox="1"/>
          <p:nvPr/>
        </p:nvSpPr>
        <p:spPr>
          <a:xfrm>
            <a:off x="1223282" y="4216853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cs typeface="Calibri"/>
              </a:rPr>
              <a:t>F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6929C936-E32D-D041-824B-E325A0A9F85E}"/>
              </a:ext>
            </a:extLst>
          </p:cNvPr>
          <p:cNvCxnSpPr>
            <a:cxnSpLocks/>
          </p:cNvCxnSpPr>
          <p:nvPr/>
        </p:nvCxnSpPr>
        <p:spPr>
          <a:xfrm flipV="1">
            <a:off x="4643893" y="2965324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246508BC-02F5-6E7D-8B85-4310A9E541A9}"/>
              </a:ext>
            </a:extLst>
          </p:cNvPr>
          <p:cNvSpPr/>
          <p:nvPr/>
        </p:nvSpPr>
        <p:spPr>
          <a:xfrm>
            <a:off x="4922300" y="2866092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54D4E135-C8F9-2DC3-CF9B-FFC524EF12AD}"/>
              </a:ext>
            </a:extLst>
          </p:cNvPr>
          <p:cNvCxnSpPr>
            <a:cxnSpLocks/>
          </p:cNvCxnSpPr>
          <p:nvPr/>
        </p:nvCxnSpPr>
        <p:spPr>
          <a:xfrm flipV="1">
            <a:off x="5188179" y="2965324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DED49328-BBF9-AC9B-94AE-5DE024BE0D2E}"/>
              </a:ext>
            </a:extLst>
          </p:cNvPr>
          <p:cNvSpPr/>
          <p:nvPr/>
        </p:nvSpPr>
        <p:spPr>
          <a:xfrm>
            <a:off x="5455699" y="2855206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226F6EAF-D8F5-C131-E10A-AD0C6F3A0ADC}"/>
              </a:ext>
            </a:extLst>
          </p:cNvPr>
          <p:cNvCxnSpPr>
            <a:cxnSpLocks/>
          </p:cNvCxnSpPr>
          <p:nvPr/>
        </p:nvCxnSpPr>
        <p:spPr>
          <a:xfrm flipV="1">
            <a:off x="10572880" y="2986200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B3BADB1F-5CB7-F815-DB96-D2E0AEB647F9}"/>
              </a:ext>
            </a:extLst>
          </p:cNvPr>
          <p:cNvSpPr/>
          <p:nvPr/>
        </p:nvSpPr>
        <p:spPr>
          <a:xfrm>
            <a:off x="10851287" y="2886968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97BACFD9-62F4-C061-BD8E-D5084A276E8E}"/>
              </a:ext>
            </a:extLst>
          </p:cNvPr>
          <p:cNvCxnSpPr>
            <a:cxnSpLocks/>
          </p:cNvCxnSpPr>
          <p:nvPr/>
        </p:nvCxnSpPr>
        <p:spPr>
          <a:xfrm flipV="1">
            <a:off x="11117166" y="2986200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57BB512B-F333-CFE4-E2D9-D51BA55500C1}"/>
              </a:ext>
            </a:extLst>
          </p:cNvPr>
          <p:cNvSpPr/>
          <p:nvPr/>
        </p:nvSpPr>
        <p:spPr>
          <a:xfrm>
            <a:off x="11384686" y="2876082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D7038B02-F279-D161-B132-52261FBAC8C4}"/>
              </a:ext>
            </a:extLst>
          </p:cNvPr>
          <p:cNvCxnSpPr>
            <a:cxnSpLocks/>
          </p:cNvCxnSpPr>
          <p:nvPr/>
        </p:nvCxnSpPr>
        <p:spPr>
          <a:xfrm flipV="1">
            <a:off x="10979976" y="5689734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40B58C4D-832F-676B-1AA8-C64868B93A0A}"/>
              </a:ext>
            </a:extLst>
          </p:cNvPr>
          <p:cNvSpPr/>
          <p:nvPr/>
        </p:nvSpPr>
        <p:spPr>
          <a:xfrm>
            <a:off x="11258383" y="5590502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id="{CF85B36F-0450-A9A7-7981-23FA0202E358}"/>
              </a:ext>
            </a:extLst>
          </p:cNvPr>
          <p:cNvCxnSpPr>
            <a:cxnSpLocks/>
          </p:cNvCxnSpPr>
          <p:nvPr/>
        </p:nvCxnSpPr>
        <p:spPr>
          <a:xfrm flipV="1">
            <a:off x="11524262" y="5689734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758B419E-D992-C931-C3A1-10731060A141}"/>
              </a:ext>
            </a:extLst>
          </p:cNvPr>
          <p:cNvSpPr/>
          <p:nvPr/>
        </p:nvSpPr>
        <p:spPr>
          <a:xfrm>
            <a:off x="11791782" y="5579616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="" xmlns:a16="http://schemas.microsoft.com/office/drawing/2014/main" id="{A276DE40-7C94-9308-FAEF-1D09A05F03EB}"/>
              </a:ext>
            </a:extLst>
          </p:cNvPr>
          <p:cNvCxnSpPr>
            <a:cxnSpLocks/>
          </p:cNvCxnSpPr>
          <p:nvPr/>
        </p:nvCxnSpPr>
        <p:spPr>
          <a:xfrm flipV="1">
            <a:off x="6188769" y="4906857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429B9B62-9483-026C-5070-12E7E2070664}"/>
              </a:ext>
            </a:extLst>
          </p:cNvPr>
          <p:cNvSpPr/>
          <p:nvPr/>
        </p:nvSpPr>
        <p:spPr>
          <a:xfrm>
            <a:off x="6467176" y="4807625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="" xmlns:a16="http://schemas.microsoft.com/office/drawing/2014/main" id="{C0E32BBD-474F-4675-F445-3AEF4965E466}"/>
              </a:ext>
            </a:extLst>
          </p:cNvPr>
          <p:cNvCxnSpPr>
            <a:cxnSpLocks/>
          </p:cNvCxnSpPr>
          <p:nvPr/>
        </p:nvCxnSpPr>
        <p:spPr>
          <a:xfrm flipV="1">
            <a:off x="6733055" y="4906857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B0FF99C4-7FAC-2A47-4181-FCAF659DB0B7}"/>
              </a:ext>
            </a:extLst>
          </p:cNvPr>
          <p:cNvSpPr/>
          <p:nvPr/>
        </p:nvSpPr>
        <p:spPr>
          <a:xfrm>
            <a:off x="7000576" y="4796740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2CB920D6-34C7-6012-D075-A701F63CAC95}"/>
              </a:ext>
            </a:extLst>
          </p:cNvPr>
          <p:cNvSpPr/>
          <p:nvPr/>
        </p:nvSpPr>
        <p:spPr>
          <a:xfrm>
            <a:off x="818535" y="5705325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="" xmlns:a16="http://schemas.microsoft.com/office/drawing/2014/main" id="{D0C31436-AF28-4CF1-F4A5-FABDF71B1997}"/>
              </a:ext>
            </a:extLst>
          </p:cNvPr>
          <p:cNvCxnSpPr>
            <a:cxnSpLocks/>
          </p:cNvCxnSpPr>
          <p:nvPr/>
        </p:nvCxnSpPr>
        <p:spPr>
          <a:xfrm flipV="1">
            <a:off x="1084414" y="5804557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="" xmlns:a16="http://schemas.microsoft.com/office/drawing/2014/main" id="{3176ABEF-F7DC-A197-CD5E-5820D92FEB3C}"/>
              </a:ext>
            </a:extLst>
          </p:cNvPr>
          <p:cNvSpPr/>
          <p:nvPr/>
        </p:nvSpPr>
        <p:spPr>
          <a:xfrm>
            <a:off x="1362821" y="5705325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="" xmlns:a16="http://schemas.microsoft.com/office/drawing/2014/main" id="{3D6597C8-683B-6369-3FC5-120FA3EF8452}"/>
              </a:ext>
            </a:extLst>
          </p:cNvPr>
          <p:cNvCxnSpPr>
            <a:cxnSpLocks/>
          </p:cNvCxnSpPr>
          <p:nvPr/>
        </p:nvCxnSpPr>
        <p:spPr>
          <a:xfrm flipV="1">
            <a:off x="1628700" y="5804557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="" xmlns:a16="http://schemas.microsoft.com/office/drawing/2014/main" id="{DC415C5F-0B22-186A-ED23-FAB26BF70703}"/>
              </a:ext>
            </a:extLst>
          </p:cNvPr>
          <p:cNvSpPr/>
          <p:nvPr/>
        </p:nvSpPr>
        <p:spPr>
          <a:xfrm>
            <a:off x="1896220" y="5694439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="" xmlns:a16="http://schemas.microsoft.com/office/drawing/2014/main" id="{84FF725C-5E00-8563-0437-C2E6E29CAE02}"/>
              </a:ext>
            </a:extLst>
          </p:cNvPr>
          <p:cNvCxnSpPr>
            <a:cxnSpLocks/>
          </p:cNvCxnSpPr>
          <p:nvPr/>
        </p:nvCxnSpPr>
        <p:spPr>
          <a:xfrm flipV="1">
            <a:off x="2162099" y="5793671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CDAE4D05-69A5-77C4-40D2-45D3241B0348}"/>
              </a:ext>
            </a:extLst>
          </p:cNvPr>
          <p:cNvSpPr/>
          <p:nvPr/>
        </p:nvSpPr>
        <p:spPr>
          <a:xfrm>
            <a:off x="2440506" y="5694439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="" xmlns:a16="http://schemas.microsoft.com/office/drawing/2014/main" id="{E208D5C5-C81C-1972-5038-85CCFF5633DA}"/>
              </a:ext>
            </a:extLst>
          </p:cNvPr>
          <p:cNvCxnSpPr>
            <a:cxnSpLocks/>
          </p:cNvCxnSpPr>
          <p:nvPr/>
        </p:nvCxnSpPr>
        <p:spPr>
          <a:xfrm flipV="1">
            <a:off x="2681483" y="5783679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C9D30291-CADE-5529-A3CE-E8E2A7168015}"/>
              </a:ext>
            </a:extLst>
          </p:cNvPr>
          <p:cNvSpPr/>
          <p:nvPr/>
        </p:nvSpPr>
        <p:spPr>
          <a:xfrm>
            <a:off x="2959890" y="5684447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="" xmlns:a16="http://schemas.microsoft.com/office/drawing/2014/main" id="{3ADFAD73-C3AB-5D55-D355-86908D320E52}"/>
              </a:ext>
            </a:extLst>
          </p:cNvPr>
          <p:cNvCxnSpPr>
            <a:cxnSpLocks/>
          </p:cNvCxnSpPr>
          <p:nvPr/>
        </p:nvCxnSpPr>
        <p:spPr>
          <a:xfrm flipV="1">
            <a:off x="3225769" y="5783679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38620DE1-0F2E-38B7-17E0-AA442FF19F12}"/>
              </a:ext>
            </a:extLst>
          </p:cNvPr>
          <p:cNvSpPr/>
          <p:nvPr/>
        </p:nvSpPr>
        <p:spPr>
          <a:xfrm>
            <a:off x="3493289" y="5673562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39B7BF08-7D40-D685-12A4-4FCB2C452F42}"/>
              </a:ext>
            </a:extLst>
          </p:cNvPr>
          <p:cNvSpPr/>
          <p:nvPr/>
        </p:nvSpPr>
        <p:spPr>
          <a:xfrm>
            <a:off x="2420204" y="3324367"/>
            <a:ext cx="6983102" cy="909850"/>
          </a:xfrm>
          <a:prstGeom prst="roundRec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dirty="0">
                <a:cs typeface="Calibri"/>
              </a:rPr>
              <a:t>Scalable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8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98B01D-1717-8C2D-B19A-9CB830F78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u="sng"/>
              <a:t>Why Hyperledger (Enterprise Blockchain) ?</a:t>
            </a:r>
          </a:p>
        </p:txBody>
      </p:sp>
      <p:pic>
        <p:nvPicPr>
          <p:cNvPr id="12" name="Picture 12" descr="Icon&#10;&#10;Description automatically generated">
            <a:extLst>
              <a:ext uri="{FF2B5EF4-FFF2-40B4-BE49-F238E27FC236}">
                <a16:creationId xmlns="" xmlns:a16="http://schemas.microsoft.com/office/drawing/2014/main" id="{B86AB795-38F2-B350-E755-57FD61176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825" y="976991"/>
            <a:ext cx="2670752" cy="3774916"/>
          </a:xfrm>
          <a:prstGeom prst="rect">
            <a:avLst/>
          </a:prstGeom>
        </p:spPr>
      </p:pic>
      <p:pic>
        <p:nvPicPr>
          <p:cNvPr id="13" name="Picture 13" descr="Icon&#10;&#10;Description automatically generated">
            <a:extLst>
              <a:ext uri="{FF2B5EF4-FFF2-40B4-BE49-F238E27FC236}">
                <a16:creationId xmlns="" xmlns:a16="http://schemas.microsoft.com/office/drawing/2014/main" id="{BB4C3D6F-427C-C461-97D6-68396E595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758" y="795021"/>
            <a:ext cx="2670752" cy="3774916"/>
          </a:xfrm>
          <a:prstGeom prst="rect">
            <a:avLst/>
          </a:prstGeom>
        </p:spPr>
      </p:pic>
      <p:pic>
        <p:nvPicPr>
          <p:cNvPr id="14" name="Picture 14" descr="Icon&#10;&#10;Description automatically generated">
            <a:extLst>
              <a:ext uri="{FF2B5EF4-FFF2-40B4-BE49-F238E27FC236}">
                <a16:creationId xmlns="" xmlns:a16="http://schemas.microsoft.com/office/drawing/2014/main" id="{92209C8F-D3DF-3205-E94E-444102C67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75" y="976991"/>
            <a:ext cx="2670752" cy="377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9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0917F1-AB2D-E46C-6BD4-96BED0F0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Public Blockchain vs Private Blockchain</a:t>
            </a:r>
            <a:endParaRPr lang="en-US" u="sng">
              <a:cs typeface="Calibri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FD2436E-E238-6791-EA83-7B5591DFA939}"/>
              </a:ext>
            </a:extLst>
          </p:cNvPr>
          <p:cNvSpPr/>
          <p:nvPr/>
        </p:nvSpPr>
        <p:spPr>
          <a:xfrm>
            <a:off x="4815840" y="2047240"/>
            <a:ext cx="2611120" cy="53848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Calibri"/>
              </a:rPr>
              <a:t>Public Blockchain</a:t>
            </a:r>
            <a:endParaRPr lang="en-US" b="1" dirty="0" err="1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9BFCBDD-292F-3F89-4DFB-02B3743C46E1}"/>
              </a:ext>
            </a:extLst>
          </p:cNvPr>
          <p:cNvSpPr/>
          <p:nvPr/>
        </p:nvSpPr>
        <p:spPr>
          <a:xfrm>
            <a:off x="7426960" y="2047240"/>
            <a:ext cx="2611120" cy="53848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cs typeface="Calibri"/>
              </a:rPr>
              <a:t>Private Blockchain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4EE8E9C-0D74-FB2D-2FB9-D8380D18C0C1}"/>
              </a:ext>
            </a:extLst>
          </p:cNvPr>
          <p:cNvSpPr/>
          <p:nvPr/>
        </p:nvSpPr>
        <p:spPr>
          <a:xfrm>
            <a:off x="2204720" y="2047240"/>
            <a:ext cx="2611120" cy="53848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cs typeface="Calibri"/>
              </a:rPr>
              <a:t>Properties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3E137EF-7806-C4C1-DAA9-A6455CCEFD65}"/>
              </a:ext>
            </a:extLst>
          </p:cNvPr>
          <p:cNvSpPr/>
          <p:nvPr/>
        </p:nvSpPr>
        <p:spPr>
          <a:xfrm>
            <a:off x="7426959" y="2575560"/>
            <a:ext cx="2611120" cy="538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7709589C-3EF8-E9B7-5402-F3FC7E661E81}"/>
              </a:ext>
            </a:extLst>
          </p:cNvPr>
          <p:cNvSpPr/>
          <p:nvPr/>
        </p:nvSpPr>
        <p:spPr>
          <a:xfrm>
            <a:off x="2204718" y="2575560"/>
            <a:ext cx="2611120" cy="538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Calibri"/>
              </a:rPr>
              <a:t>Decentralize Ledger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FEB3E98-9843-6FCC-57F0-5C5EA9371BF9}"/>
              </a:ext>
            </a:extLst>
          </p:cNvPr>
          <p:cNvSpPr/>
          <p:nvPr/>
        </p:nvSpPr>
        <p:spPr>
          <a:xfrm>
            <a:off x="4815838" y="2575560"/>
            <a:ext cx="2611120" cy="538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A088588-E0E8-E8A6-90F7-42B8B70B6ED4}"/>
              </a:ext>
            </a:extLst>
          </p:cNvPr>
          <p:cNvSpPr/>
          <p:nvPr/>
        </p:nvSpPr>
        <p:spPr>
          <a:xfrm>
            <a:off x="7426958" y="3124199"/>
            <a:ext cx="2611120" cy="538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C93DCB6-A903-36DB-824C-D47B3EA8E12E}"/>
              </a:ext>
            </a:extLst>
          </p:cNvPr>
          <p:cNvSpPr/>
          <p:nvPr/>
        </p:nvSpPr>
        <p:spPr>
          <a:xfrm>
            <a:off x="2204717" y="3124199"/>
            <a:ext cx="2611120" cy="538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Calibri"/>
              </a:rPr>
              <a:t>Same Ledger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08A1B7F-3FD6-100F-D8F7-595299A2E8F5}"/>
              </a:ext>
            </a:extLst>
          </p:cNvPr>
          <p:cNvSpPr/>
          <p:nvPr/>
        </p:nvSpPr>
        <p:spPr>
          <a:xfrm>
            <a:off x="4815837" y="3124199"/>
            <a:ext cx="2611120" cy="538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18536DF-9AE4-25A3-81C1-47F7C53D4196}"/>
              </a:ext>
            </a:extLst>
          </p:cNvPr>
          <p:cNvSpPr/>
          <p:nvPr/>
        </p:nvSpPr>
        <p:spPr>
          <a:xfrm>
            <a:off x="7426957" y="3662678"/>
            <a:ext cx="2611120" cy="538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F48D5161-1762-1A6B-4985-FD62F507A394}"/>
              </a:ext>
            </a:extLst>
          </p:cNvPr>
          <p:cNvSpPr/>
          <p:nvPr/>
        </p:nvSpPr>
        <p:spPr>
          <a:xfrm>
            <a:off x="2204716" y="3662678"/>
            <a:ext cx="2611120" cy="538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Calibri"/>
              </a:rPr>
              <a:t>Immutable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02B6FDB-DF72-F879-55E0-B222FF200C3A}"/>
              </a:ext>
            </a:extLst>
          </p:cNvPr>
          <p:cNvSpPr/>
          <p:nvPr/>
        </p:nvSpPr>
        <p:spPr>
          <a:xfrm>
            <a:off x="4815836" y="3662678"/>
            <a:ext cx="2611120" cy="538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45047315-830B-5B7E-A5A8-F8EBBA2D3A58}"/>
              </a:ext>
            </a:extLst>
          </p:cNvPr>
          <p:cNvSpPr/>
          <p:nvPr/>
        </p:nvSpPr>
        <p:spPr>
          <a:xfrm>
            <a:off x="7426957" y="4201158"/>
            <a:ext cx="2611120" cy="538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0FCF93F-2B5E-2EA2-2758-FC7CBC13FDE3}"/>
              </a:ext>
            </a:extLst>
          </p:cNvPr>
          <p:cNvSpPr/>
          <p:nvPr/>
        </p:nvSpPr>
        <p:spPr>
          <a:xfrm>
            <a:off x="2204716" y="4201158"/>
            <a:ext cx="2611120" cy="538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Calibri"/>
              </a:rPr>
              <a:t>Anonymous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F2CAC33D-55F7-6906-1322-5D895B232A4C}"/>
              </a:ext>
            </a:extLst>
          </p:cNvPr>
          <p:cNvSpPr/>
          <p:nvPr/>
        </p:nvSpPr>
        <p:spPr>
          <a:xfrm>
            <a:off x="4815836" y="4201158"/>
            <a:ext cx="2611120" cy="538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7D0BEDA8-293D-384C-A61F-40AAC3369D50}"/>
              </a:ext>
            </a:extLst>
          </p:cNvPr>
          <p:cNvSpPr/>
          <p:nvPr/>
        </p:nvSpPr>
        <p:spPr>
          <a:xfrm>
            <a:off x="7426956" y="4739637"/>
            <a:ext cx="2611120" cy="538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4FB9833C-127F-6AF5-1ABD-414298AC53BF}"/>
              </a:ext>
            </a:extLst>
          </p:cNvPr>
          <p:cNvSpPr/>
          <p:nvPr/>
        </p:nvSpPr>
        <p:spPr>
          <a:xfrm>
            <a:off x="2204716" y="4739637"/>
            <a:ext cx="2611120" cy="538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Calibri"/>
              </a:rPr>
              <a:t>All node verification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4519EC0-BBC7-3988-5F66-188FE2C57AEA}"/>
              </a:ext>
            </a:extLst>
          </p:cNvPr>
          <p:cNvSpPr/>
          <p:nvPr/>
        </p:nvSpPr>
        <p:spPr>
          <a:xfrm>
            <a:off x="4815836" y="4739637"/>
            <a:ext cx="2611120" cy="538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2F55AA32-F0A9-CD16-CA6B-821045D33FA2}"/>
              </a:ext>
            </a:extLst>
          </p:cNvPr>
          <p:cNvSpPr/>
          <p:nvPr/>
        </p:nvSpPr>
        <p:spPr>
          <a:xfrm>
            <a:off x="7426956" y="5278116"/>
            <a:ext cx="2611120" cy="538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12D43D1D-8648-DEBC-7039-22B79592D154}"/>
              </a:ext>
            </a:extLst>
          </p:cNvPr>
          <p:cNvSpPr/>
          <p:nvPr/>
        </p:nvSpPr>
        <p:spPr>
          <a:xfrm>
            <a:off x="2204716" y="5278116"/>
            <a:ext cx="2611120" cy="538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Calibri"/>
              </a:rPr>
              <a:t>Smart Contract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3FE279C9-B5DC-F321-B5EB-B70E9E324E0E}"/>
              </a:ext>
            </a:extLst>
          </p:cNvPr>
          <p:cNvSpPr/>
          <p:nvPr/>
        </p:nvSpPr>
        <p:spPr>
          <a:xfrm>
            <a:off x="4815836" y="5278116"/>
            <a:ext cx="2611120" cy="538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38" name="Graphic 38" descr="Checkmark with solid fill">
            <a:extLst>
              <a:ext uri="{FF2B5EF4-FFF2-40B4-BE49-F238E27FC236}">
                <a16:creationId xmlns="" xmlns:a16="http://schemas.microsoft.com/office/drawing/2014/main" id="{B4D02259-6883-63C6-506A-1DDD293BD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8513" y="2646363"/>
            <a:ext cx="446088" cy="466725"/>
          </a:xfrm>
          <a:prstGeom prst="rect">
            <a:avLst/>
          </a:prstGeom>
        </p:spPr>
      </p:pic>
      <p:pic>
        <p:nvPicPr>
          <p:cNvPr id="40" name="Graphic 38" descr="Checkmark with solid fill">
            <a:extLst>
              <a:ext uri="{FF2B5EF4-FFF2-40B4-BE49-F238E27FC236}">
                <a16:creationId xmlns="" xmlns:a16="http://schemas.microsoft.com/office/drawing/2014/main" id="{CBF8C44F-872C-86CF-7ED5-9B288C72D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8513" y="3179763"/>
            <a:ext cx="446088" cy="466725"/>
          </a:xfrm>
          <a:prstGeom prst="rect">
            <a:avLst/>
          </a:prstGeom>
        </p:spPr>
      </p:pic>
      <p:pic>
        <p:nvPicPr>
          <p:cNvPr id="41" name="Graphic 38" descr="Checkmark with solid fill">
            <a:extLst>
              <a:ext uri="{FF2B5EF4-FFF2-40B4-BE49-F238E27FC236}">
                <a16:creationId xmlns="" xmlns:a16="http://schemas.microsoft.com/office/drawing/2014/main" id="{FA6999F8-D6DB-44B6-0E10-27F96010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6925" y="3713163"/>
            <a:ext cx="447675" cy="466725"/>
          </a:xfrm>
          <a:prstGeom prst="rect">
            <a:avLst/>
          </a:prstGeom>
        </p:spPr>
      </p:pic>
      <p:pic>
        <p:nvPicPr>
          <p:cNvPr id="42" name="Graphic 38" descr="Checkmark with solid fill">
            <a:extLst>
              <a:ext uri="{FF2B5EF4-FFF2-40B4-BE49-F238E27FC236}">
                <a16:creationId xmlns="" xmlns:a16="http://schemas.microsoft.com/office/drawing/2014/main" id="{7E22402C-F360-E63A-91D4-9FC1C6C55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8513" y="4246563"/>
            <a:ext cx="446088" cy="466725"/>
          </a:xfrm>
          <a:prstGeom prst="rect">
            <a:avLst/>
          </a:prstGeom>
        </p:spPr>
      </p:pic>
      <p:pic>
        <p:nvPicPr>
          <p:cNvPr id="43" name="Graphic 38" descr="Checkmark with solid fill">
            <a:extLst>
              <a:ext uri="{FF2B5EF4-FFF2-40B4-BE49-F238E27FC236}">
                <a16:creationId xmlns="" xmlns:a16="http://schemas.microsoft.com/office/drawing/2014/main" id="{E22F35A0-A5A8-10F2-3978-9AB2D7DB1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6925" y="4779963"/>
            <a:ext cx="447675" cy="466725"/>
          </a:xfrm>
          <a:prstGeom prst="rect">
            <a:avLst/>
          </a:prstGeom>
        </p:spPr>
      </p:pic>
      <p:pic>
        <p:nvPicPr>
          <p:cNvPr id="44" name="Graphic 38" descr="Checkmark with solid fill">
            <a:extLst>
              <a:ext uri="{FF2B5EF4-FFF2-40B4-BE49-F238E27FC236}">
                <a16:creationId xmlns="" xmlns:a16="http://schemas.microsoft.com/office/drawing/2014/main" id="{D5D28C79-6818-1DCE-0323-9C4305BEE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0100" y="5313363"/>
            <a:ext cx="444500" cy="466725"/>
          </a:xfrm>
          <a:prstGeom prst="rect">
            <a:avLst/>
          </a:prstGeom>
        </p:spPr>
      </p:pic>
      <p:pic>
        <p:nvPicPr>
          <p:cNvPr id="45" name="Graphic 38" descr="Checkmark with solid fill">
            <a:extLst>
              <a:ext uri="{FF2B5EF4-FFF2-40B4-BE49-F238E27FC236}">
                <a16:creationId xmlns="" xmlns:a16="http://schemas.microsoft.com/office/drawing/2014/main" id="{70633A6A-001D-DDA4-5211-EEF9C647D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2650" y="2646363"/>
            <a:ext cx="446088" cy="466725"/>
          </a:xfrm>
          <a:prstGeom prst="rect">
            <a:avLst/>
          </a:prstGeom>
        </p:spPr>
      </p:pic>
      <p:pic>
        <p:nvPicPr>
          <p:cNvPr id="46" name="Graphic 38" descr="Checkmark with solid fill">
            <a:extLst>
              <a:ext uri="{FF2B5EF4-FFF2-40B4-BE49-F238E27FC236}">
                <a16:creationId xmlns="" xmlns:a16="http://schemas.microsoft.com/office/drawing/2014/main" id="{35B5DF78-70BB-FA03-8106-395B94EFB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2650" y="3713163"/>
            <a:ext cx="446088" cy="466725"/>
          </a:xfrm>
          <a:prstGeom prst="rect">
            <a:avLst/>
          </a:prstGeom>
        </p:spPr>
      </p:pic>
      <p:pic>
        <p:nvPicPr>
          <p:cNvPr id="47" name="Graphic 38" descr="Checkmark with solid fill">
            <a:extLst>
              <a:ext uri="{FF2B5EF4-FFF2-40B4-BE49-F238E27FC236}">
                <a16:creationId xmlns="" xmlns:a16="http://schemas.microsoft.com/office/drawing/2014/main" id="{30B780FD-0205-A409-A876-9738D9717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2650" y="5313363"/>
            <a:ext cx="446088" cy="466725"/>
          </a:xfrm>
          <a:prstGeom prst="rect">
            <a:avLst/>
          </a:prstGeom>
        </p:spPr>
      </p:pic>
      <p:pic>
        <p:nvPicPr>
          <p:cNvPr id="48" name="Graphic 48" descr="Close with solid fill">
            <a:extLst>
              <a:ext uri="{FF2B5EF4-FFF2-40B4-BE49-F238E27FC236}">
                <a16:creationId xmlns="" xmlns:a16="http://schemas.microsoft.com/office/drawing/2014/main" id="{6EDFD276-CE60-2B08-0454-B6F2B23DA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6300" y="3179763"/>
            <a:ext cx="457200" cy="466725"/>
          </a:xfrm>
          <a:prstGeom prst="rect">
            <a:avLst/>
          </a:prstGeom>
        </p:spPr>
      </p:pic>
      <p:pic>
        <p:nvPicPr>
          <p:cNvPr id="49" name="Graphic 48" descr="Close with solid fill">
            <a:extLst>
              <a:ext uri="{FF2B5EF4-FFF2-40B4-BE49-F238E27FC236}">
                <a16:creationId xmlns="" xmlns:a16="http://schemas.microsoft.com/office/drawing/2014/main" id="{530DECC8-15C2-3580-5C33-71C9815C0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6300" y="4246563"/>
            <a:ext cx="458788" cy="466725"/>
          </a:xfrm>
          <a:prstGeom prst="rect">
            <a:avLst/>
          </a:prstGeom>
        </p:spPr>
      </p:pic>
      <p:pic>
        <p:nvPicPr>
          <p:cNvPr id="50" name="Graphic 49" descr="Close with solid fill">
            <a:extLst>
              <a:ext uri="{FF2B5EF4-FFF2-40B4-BE49-F238E27FC236}">
                <a16:creationId xmlns="" xmlns:a16="http://schemas.microsoft.com/office/drawing/2014/main" id="{8D681F0E-A3CD-387A-4377-DECB43564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6300" y="4779963"/>
            <a:ext cx="457200" cy="466725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46E6E78E-DABC-35AF-0F19-D8E378955189}"/>
              </a:ext>
            </a:extLst>
          </p:cNvPr>
          <p:cNvSpPr/>
          <p:nvPr/>
        </p:nvSpPr>
        <p:spPr>
          <a:xfrm>
            <a:off x="7426956" y="5816596"/>
            <a:ext cx="2611120" cy="538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C4232C02-2F80-F1D0-CA77-D41CE686D66D}"/>
              </a:ext>
            </a:extLst>
          </p:cNvPr>
          <p:cNvSpPr/>
          <p:nvPr/>
        </p:nvSpPr>
        <p:spPr>
          <a:xfrm>
            <a:off x="2204716" y="5816596"/>
            <a:ext cx="2611120" cy="538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Calibri"/>
              </a:rPr>
              <a:t>Transparent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8D1FAEE5-82EE-D7B2-08A2-C359912F2BC2}"/>
              </a:ext>
            </a:extLst>
          </p:cNvPr>
          <p:cNvSpPr/>
          <p:nvPr/>
        </p:nvSpPr>
        <p:spPr>
          <a:xfrm>
            <a:off x="4815836" y="5816596"/>
            <a:ext cx="2611120" cy="538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58" name="Graphic 38" descr="Checkmark with solid fill">
            <a:extLst>
              <a:ext uri="{FF2B5EF4-FFF2-40B4-BE49-F238E27FC236}">
                <a16:creationId xmlns="" xmlns:a16="http://schemas.microsoft.com/office/drawing/2014/main" id="{ADA563F4-738F-DCE1-2EC9-CBF55A707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8513" y="5846763"/>
            <a:ext cx="446088" cy="466725"/>
          </a:xfrm>
          <a:prstGeom prst="rect">
            <a:avLst/>
          </a:prstGeom>
        </p:spPr>
      </p:pic>
      <p:pic>
        <p:nvPicPr>
          <p:cNvPr id="59" name="Graphic 58" descr="Close with solid fill">
            <a:extLst>
              <a:ext uri="{FF2B5EF4-FFF2-40B4-BE49-F238E27FC236}">
                <a16:creationId xmlns="" xmlns:a16="http://schemas.microsoft.com/office/drawing/2014/main" id="{6718A12C-F521-E4F7-ED9C-F2CBC5440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6300" y="5846763"/>
            <a:ext cx="4572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4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E52A97-412D-B634-D732-C68D25C6A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Example</a:t>
            </a:r>
          </a:p>
        </p:txBody>
      </p:sp>
      <p:pic>
        <p:nvPicPr>
          <p:cNvPr id="4" name="Picture 4" descr="A picture containing logo&#10;&#10;Description automatically generated">
            <a:extLst>
              <a:ext uri="{FF2B5EF4-FFF2-40B4-BE49-F238E27FC236}">
                <a16:creationId xmlns="" xmlns:a16="http://schemas.microsoft.com/office/drawing/2014/main" id="{39F35629-5492-80FE-B2A8-FD896F2E8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670" y="4730052"/>
            <a:ext cx="1446663" cy="2060881"/>
          </a:xfrm>
          <a:prstGeom prst="rect">
            <a:avLst/>
          </a:prstGeom>
        </p:spPr>
      </p:pic>
      <p:pic>
        <p:nvPicPr>
          <p:cNvPr id="5" name="Picture 5" descr="A picture containing shape&#10;&#10;Description automatically generated">
            <a:extLst>
              <a:ext uri="{FF2B5EF4-FFF2-40B4-BE49-F238E27FC236}">
                <a16:creationId xmlns="" xmlns:a16="http://schemas.microsoft.com/office/drawing/2014/main" id="{C26CF322-0018-A455-DA8C-9EDF3CB0B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042" y="1545574"/>
            <a:ext cx="1367051" cy="1947150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="" xmlns:a16="http://schemas.microsoft.com/office/drawing/2014/main" id="{68AA2097-6F0C-E4F4-C3C8-FB5A8BC2C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056" y="21575"/>
            <a:ext cx="1856096" cy="264091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5D7D1C1E-93A9-CCD7-9526-B4CFE5DC6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161" y="2455426"/>
            <a:ext cx="1674126" cy="2367956"/>
          </a:xfrm>
          <a:prstGeom prst="rect">
            <a:avLst/>
          </a:prstGeom>
        </p:spPr>
      </p:pic>
      <p:pic>
        <p:nvPicPr>
          <p:cNvPr id="8" name="Picture 8" descr="A picture containing diagram&#10;&#10;Description automatically generated">
            <a:extLst>
              <a:ext uri="{FF2B5EF4-FFF2-40B4-BE49-F238E27FC236}">
                <a16:creationId xmlns="" xmlns:a16="http://schemas.microsoft.com/office/drawing/2014/main" id="{ECE2D654-3901-7498-BCF8-354A7C5D1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9742" y="2660143"/>
            <a:ext cx="1082724" cy="1549090"/>
          </a:xfrm>
          <a:prstGeom prst="rect">
            <a:avLst/>
          </a:prstGeom>
        </p:spPr>
      </p:pic>
      <p:pic>
        <p:nvPicPr>
          <p:cNvPr id="9" name="Picture 9" descr="A picture containing website&#10;&#10;Description automatically generated">
            <a:extLst>
              <a:ext uri="{FF2B5EF4-FFF2-40B4-BE49-F238E27FC236}">
                <a16:creationId xmlns="" xmlns:a16="http://schemas.microsoft.com/office/drawing/2014/main" id="{6E504367-CD35-DA99-AC33-AFDE3E4F74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2669" y="4366112"/>
            <a:ext cx="1662753" cy="2356583"/>
          </a:xfrm>
          <a:prstGeom prst="rect">
            <a:avLst/>
          </a:prstGeom>
        </p:spPr>
      </p:pic>
      <p:sp>
        <p:nvSpPr>
          <p:cNvPr id="10" name="Cylinder 9">
            <a:extLst>
              <a:ext uri="{FF2B5EF4-FFF2-40B4-BE49-F238E27FC236}">
                <a16:creationId xmlns="" xmlns:a16="http://schemas.microsoft.com/office/drawing/2014/main" id="{D8BDA717-3CC5-C9B8-A27C-A78439FF6EBF}"/>
              </a:ext>
            </a:extLst>
          </p:cNvPr>
          <p:cNvSpPr/>
          <p:nvPr/>
        </p:nvSpPr>
        <p:spPr>
          <a:xfrm flipH="1">
            <a:off x="2181367" y="3457818"/>
            <a:ext cx="170597" cy="1216925"/>
          </a:xfrm>
          <a:prstGeom prst="can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Calibri"/>
            </a:endParaRPr>
          </a:p>
        </p:txBody>
      </p:sp>
      <p:sp>
        <p:nvSpPr>
          <p:cNvPr id="12" name="Cylinder 11">
            <a:extLst>
              <a:ext uri="{FF2B5EF4-FFF2-40B4-BE49-F238E27FC236}">
                <a16:creationId xmlns="" xmlns:a16="http://schemas.microsoft.com/office/drawing/2014/main" id="{0A1B8590-F9F6-E034-FEF9-3DC0E547ED65}"/>
              </a:ext>
            </a:extLst>
          </p:cNvPr>
          <p:cNvSpPr/>
          <p:nvPr/>
        </p:nvSpPr>
        <p:spPr>
          <a:xfrm rot="2100000" flipH="1">
            <a:off x="4232757" y="1387861"/>
            <a:ext cx="147851" cy="4048835"/>
          </a:xfrm>
          <a:prstGeom prst="can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ylinder 12">
            <a:extLst>
              <a:ext uri="{FF2B5EF4-FFF2-40B4-BE49-F238E27FC236}">
                <a16:creationId xmlns="" xmlns:a16="http://schemas.microsoft.com/office/drawing/2014/main" id="{D7BC4C13-7622-AE46-64BB-B967773921D5}"/>
              </a:ext>
            </a:extLst>
          </p:cNvPr>
          <p:cNvSpPr/>
          <p:nvPr/>
        </p:nvSpPr>
        <p:spPr>
          <a:xfrm rot="5580000" flipH="1">
            <a:off x="4228802" y="4516550"/>
            <a:ext cx="193343" cy="2172268"/>
          </a:xfrm>
          <a:prstGeom prst="can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ylinder 13">
            <a:extLst>
              <a:ext uri="{FF2B5EF4-FFF2-40B4-BE49-F238E27FC236}">
                <a16:creationId xmlns="" xmlns:a16="http://schemas.microsoft.com/office/drawing/2014/main" id="{E2942AD6-90AD-7BC0-185F-268D726A9C37}"/>
              </a:ext>
            </a:extLst>
          </p:cNvPr>
          <p:cNvSpPr/>
          <p:nvPr/>
        </p:nvSpPr>
        <p:spPr>
          <a:xfrm rot="18840000" flipH="1">
            <a:off x="8077668" y="1338165"/>
            <a:ext cx="159224" cy="2911520"/>
          </a:xfrm>
          <a:prstGeom prst="can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3A3E471-E635-6634-2E5B-400E5AFC38E1}"/>
              </a:ext>
            </a:extLst>
          </p:cNvPr>
          <p:cNvSpPr txBox="1"/>
          <p:nvPr/>
        </p:nvSpPr>
        <p:spPr>
          <a:xfrm>
            <a:off x="971266" y="62256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Retail Shop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1E28FBA-CFBE-10A2-12FC-FC65B172F7C7}"/>
              </a:ext>
            </a:extLst>
          </p:cNvPr>
          <p:cNvSpPr txBox="1"/>
          <p:nvPr/>
        </p:nvSpPr>
        <p:spPr>
          <a:xfrm>
            <a:off x="834788" y="14261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Bank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789D0E8-FCFC-1C98-8A4D-D46C8B699D4D}"/>
              </a:ext>
            </a:extLst>
          </p:cNvPr>
          <p:cNvSpPr txBox="1"/>
          <p:nvPr/>
        </p:nvSpPr>
        <p:spPr>
          <a:xfrm>
            <a:off x="6259773" y="54977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Marketing</a:t>
            </a:r>
            <a:endParaRPr lang="en-US" dirty="0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25BB6A3-7211-60C8-5749-A3A31DB90386}"/>
              </a:ext>
            </a:extLst>
          </p:cNvPr>
          <p:cNvSpPr txBox="1"/>
          <p:nvPr/>
        </p:nvSpPr>
        <p:spPr>
          <a:xfrm>
            <a:off x="4963236" y="17218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Shipment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5E562FD-CDC4-A3B0-EB6A-A0D579B9C031}"/>
              </a:ext>
            </a:extLst>
          </p:cNvPr>
          <p:cNvSpPr txBox="1"/>
          <p:nvPr/>
        </p:nvSpPr>
        <p:spPr>
          <a:xfrm>
            <a:off x="8693623" y="454242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Manufacture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055EAB3-0632-77EE-D722-94F264B5F86F}"/>
              </a:ext>
            </a:extLst>
          </p:cNvPr>
          <p:cNvSpPr txBox="1"/>
          <p:nvPr/>
        </p:nvSpPr>
        <p:spPr>
          <a:xfrm>
            <a:off x="4917743" y="388278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Computer</a:t>
            </a:r>
          </a:p>
        </p:txBody>
      </p:sp>
    </p:spTree>
    <p:extLst>
      <p:ext uri="{BB962C8B-B14F-4D97-AF65-F5344CB8AC3E}">
        <p14:creationId xmlns:p14="http://schemas.microsoft.com/office/powerpoint/2010/main" val="67159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14" descr="Table&#10;&#10;Description automatically generated">
            <a:extLst>
              <a:ext uri="{FF2B5EF4-FFF2-40B4-BE49-F238E27FC236}">
                <a16:creationId xmlns="" xmlns:a16="http://schemas.microsoft.com/office/drawing/2014/main" id="{06D61C61-95F6-919E-F910-27ACF85F0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8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7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F81064-8CD0-24F8-DA09-3D5D74EC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Introduction to Hyperledger Fabric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FF8211A-651A-319C-F575-13E2C9645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38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Hyperledger (or the Hyperledger project) is </a:t>
            </a:r>
            <a:r>
              <a:rPr lang="en-US" b="1" dirty="0">
                <a:ea typeface="+mn-lt"/>
                <a:cs typeface="+mn-lt"/>
              </a:rPr>
              <a:t>an umbrella project of open source blockchains and related tools</a:t>
            </a:r>
            <a:r>
              <a:rPr lang="en-US" dirty="0">
                <a:ea typeface="+mn-lt"/>
                <a:cs typeface="+mn-lt"/>
              </a:rPr>
              <a:t>, started in December 2015 by the </a:t>
            </a:r>
            <a:r>
              <a:rPr lang="en-US" b="1" dirty="0">
                <a:ea typeface="+mn-lt"/>
                <a:cs typeface="+mn-lt"/>
              </a:rPr>
              <a:t>Linux Foundation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1186249-7635-4E45-D17A-B3B41A073F85}"/>
              </a:ext>
            </a:extLst>
          </p:cNvPr>
          <p:cNvSpPr txBox="1"/>
          <p:nvPr/>
        </p:nvSpPr>
        <p:spPr>
          <a:xfrm>
            <a:off x="4735195" y="404431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256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extLst>
    <p:ext uri="{6950BFC3-D8DA-4A85-94F7-54DA5524770B}">
      <p188:commentRel xmlns=""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2E26CC-5573-1238-81E1-A3C9E50B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Hyperledger Fabric</a:t>
            </a:r>
            <a:endParaRPr lang="en-US" u="sng">
              <a:cs typeface="Calibri Light"/>
            </a:endParaRPr>
          </a:p>
        </p:txBody>
      </p:sp>
      <p:graphicFrame>
        <p:nvGraphicFramePr>
          <p:cNvPr id="8" name="Diagram 8">
            <a:extLst>
              <a:ext uri="{FF2B5EF4-FFF2-40B4-BE49-F238E27FC236}">
                <a16:creationId xmlns="" xmlns:a16="http://schemas.microsoft.com/office/drawing/2014/main" id="{5620660B-1895-8DE0-2356-341FBCC0CB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2841376"/>
              </p:ext>
            </p:extLst>
          </p:nvPr>
        </p:nvGraphicFramePr>
        <p:xfrm>
          <a:off x="3309938" y="1814513"/>
          <a:ext cx="6226967" cy="4395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231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2E26CC-5573-1238-81E1-A3C9E50B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Hyperledger Fabric</a:t>
            </a:r>
            <a:endParaRPr lang="en-US" u="sng">
              <a:cs typeface="Calibri Ligh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10C7C3B4-0650-DF50-4E87-10760F46EF78}"/>
              </a:ext>
            </a:extLst>
          </p:cNvPr>
          <p:cNvSpPr/>
          <p:nvPr/>
        </p:nvSpPr>
        <p:spPr>
          <a:xfrm>
            <a:off x="8948737" y="3519487"/>
            <a:ext cx="2381248" cy="714375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cs typeface="Calibri"/>
              </a:rPr>
              <a:t>Channel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="" xmlns:a16="http://schemas.microsoft.com/office/drawing/2014/main" id="{B04E0EB3-3309-70DD-6614-CDE76419F193}"/>
              </a:ext>
            </a:extLst>
          </p:cNvPr>
          <p:cNvSpPr/>
          <p:nvPr/>
        </p:nvSpPr>
        <p:spPr>
          <a:xfrm>
            <a:off x="5024438" y="3519488"/>
            <a:ext cx="2381250" cy="714375"/>
          </a:xfrm>
          <a:prstGeom prst="roundRect">
            <a:avLst/>
          </a:prstGeom>
          <a:solidFill>
            <a:srgbClr val="0070C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cs typeface="Calibri"/>
              </a:rPr>
              <a:t>MSP</a:t>
            </a:r>
            <a:endParaRPr lang="en-US" dirty="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="" xmlns:a16="http://schemas.microsoft.com/office/drawing/2014/main" id="{E510EB89-AC71-4686-54C4-4FEA83F1B577}"/>
              </a:ext>
            </a:extLst>
          </p:cNvPr>
          <p:cNvSpPr/>
          <p:nvPr/>
        </p:nvSpPr>
        <p:spPr>
          <a:xfrm>
            <a:off x="1102518" y="3519487"/>
            <a:ext cx="2381248" cy="714375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cs typeface="Calibri"/>
              </a:rPr>
              <a:t>Chain code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56179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7" grpId="0" animBg="1"/>
      <p:bldP spid="13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07CC7E-3300-CBFC-59C0-1EEDE3AC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Channel</a:t>
            </a:r>
            <a:endParaRPr lang="en-US" u="sng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5D55CC-DEB8-A6C9-93C0-C7CDB23E8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 channel is </a:t>
            </a:r>
            <a:r>
              <a:rPr lang="en-US" b="1" dirty="0">
                <a:ea typeface="+mn-lt"/>
                <a:cs typeface="+mn-lt"/>
              </a:rPr>
              <a:t>a private communication pathway between two or more members of a Hyperledger.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8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07CC7E-3300-CBFC-59C0-1EEDE3AC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Channel</a:t>
            </a:r>
            <a:endParaRPr lang="en-US" u="sng">
              <a:cs typeface="Calibri Light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="" xmlns:a16="http://schemas.microsoft.com/office/drawing/2014/main" id="{8BD05976-04FE-214D-4AD8-5D04FFBB8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078" y="1825625"/>
            <a:ext cx="8067843" cy="4351338"/>
          </a:xfrm>
        </p:spPr>
      </p:pic>
    </p:spTree>
    <p:extLst>
      <p:ext uri="{BB962C8B-B14F-4D97-AF65-F5344CB8AC3E}">
        <p14:creationId xmlns:p14="http://schemas.microsoft.com/office/powerpoint/2010/main" val="1765950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A89630-1F98-DF92-4591-617E21708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Contents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A4C6843-6253-9685-1DF8-5ACA3A6573CD}"/>
              </a:ext>
            </a:extLst>
          </p:cNvPr>
          <p:cNvSpPr/>
          <p:nvPr/>
        </p:nvSpPr>
        <p:spPr>
          <a:xfrm>
            <a:off x="1196975" y="2117725"/>
            <a:ext cx="2946400" cy="69056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alibri"/>
              </a:rPr>
              <a:t>What is Hyperledger ?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682FCAE-8388-4313-8AF9-DA39A989342C}"/>
              </a:ext>
            </a:extLst>
          </p:cNvPr>
          <p:cNvSpPr/>
          <p:nvPr/>
        </p:nvSpPr>
        <p:spPr>
          <a:xfrm>
            <a:off x="1196975" y="3116263"/>
            <a:ext cx="2946400" cy="690563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cs typeface="Calibri"/>
              </a:rPr>
              <a:t>Why Hyperledger ?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233DC62-4B43-E8B9-2E04-8623DC8F5504}"/>
              </a:ext>
            </a:extLst>
          </p:cNvPr>
          <p:cNvSpPr/>
          <p:nvPr/>
        </p:nvSpPr>
        <p:spPr>
          <a:xfrm>
            <a:off x="1196975" y="4121150"/>
            <a:ext cx="2946400" cy="6905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cs typeface="Calibri"/>
              </a:rPr>
              <a:t>Private vs Public Blockchain</a:t>
            </a:r>
            <a:endParaRPr lang="en-US" sz="16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EE72454-76E1-2608-6E01-EBFFF1863103}"/>
              </a:ext>
            </a:extLst>
          </p:cNvPr>
          <p:cNvSpPr/>
          <p:nvPr/>
        </p:nvSpPr>
        <p:spPr>
          <a:xfrm>
            <a:off x="1196975" y="5149850"/>
            <a:ext cx="2946400" cy="690563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cs typeface="Calibri"/>
              </a:rPr>
              <a:t>Hyperledger Fabric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5754805-3D0C-C34F-6637-3CEC1A486A13}"/>
              </a:ext>
            </a:extLst>
          </p:cNvPr>
          <p:cNvSpPr/>
          <p:nvPr/>
        </p:nvSpPr>
        <p:spPr>
          <a:xfrm>
            <a:off x="4913313" y="2117725"/>
            <a:ext cx="2946400" cy="690563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cs typeface="Calibri"/>
              </a:rPr>
              <a:t>Channel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F0469EE-2331-7472-8EEA-44D370FB883A}"/>
              </a:ext>
            </a:extLst>
          </p:cNvPr>
          <p:cNvSpPr/>
          <p:nvPr/>
        </p:nvSpPr>
        <p:spPr>
          <a:xfrm>
            <a:off x="4913313" y="3116263"/>
            <a:ext cx="2946400" cy="690563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cs typeface="Calibri"/>
              </a:rPr>
              <a:t>MSP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EF5C042-38B9-CC8A-D5CE-220967BE4464}"/>
              </a:ext>
            </a:extLst>
          </p:cNvPr>
          <p:cNvSpPr/>
          <p:nvPr/>
        </p:nvSpPr>
        <p:spPr>
          <a:xfrm>
            <a:off x="4913313" y="4121150"/>
            <a:ext cx="2946400" cy="690563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cs typeface="Calibri"/>
              </a:rPr>
              <a:t>Nodes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F45C2E9-7D85-A5F1-5C28-C89CF141BA01}"/>
              </a:ext>
            </a:extLst>
          </p:cNvPr>
          <p:cNvSpPr/>
          <p:nvPr/>
        </p:nvSpPr>
        <p:spPr>
          <a:xfrm>
            <a:off x="4913313" y="5149850"/>
            <a:ext cx="2946400" cy="690563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cs typeface="Calibri"/>
              </a:rPr>
              <a:t>Hyperledger Transaction Flow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10F84C3-E746-FC24-F871-CD199EBE318B}"/>
              </a:ext>
            </a:extLst>
          </p:cNvPr>
          <p:cNvSpPr/>
          <p:nvPr/>
        </p:nvSpPr>
        <p:spPr>
          <a:xfrm>
            <a:off x="8629650" y="2117725"/>
            <a:ext cx="2946400" cy="690563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cs typeface="Calibri"/>
              </a:rPr>
              <a:t>Hyperledger </a:t>
            </a:r>
            <a:r>
              <a:rPr lang="en-US" sz="2000" dirty="0" err="1">
                <a:cs typeface="Calibri"/>
              </a:rPr>
              <a:t>Testnetwork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D3D6F93-38CF-2331-EF1F-691342D478BA}"/>
              </a:ext>
            </a:extLst>
          </p:cNvPr>
          <p:cNvSpPr/>
          <p:nvPr/>
        </p:nvSpPr>
        <p:spPr>
          <a:xfrm>
            <a:off x="8629650" y="3116263"/>
            <a:ext cx="2946400" cy="690563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cs typeface="Calibri"/>
              </a:rPr>
              <a:t>Deploy smart contract</a:t>
            </a:r>
          </a:p>
        </p:txBody>
      </p:sp>
    </p:spTree>
    <p:extLst>
      <p:ext uri="{BB962C8B-B14F-4D97-AF65-F5344CB8AC3E}">
        <p14:creationId xmlns:p14="http://schemas.microsoft.com/office/powerpoint/2010/main" val="6000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433528-7120-1792-22C5-9976F1D1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MSP (Member Service Provider)</a:t>
            </a:r>
            <a:endParaRPr lang="en-US" u="sng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97F8DC3-18CD-CB0C-9B1E-909A3F045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MSP is </a:t>
            </a:r>
            <a:r>
              <a:rPr lang="en-US" b="1" dirty="0">
                <a:ea typeface="+mn-lt"/>
                <a:cs typeface="+mn-lt"/>
              </a:rPr>
              <a:t>a modular component that is used to manage identities on the blockchain network</a:t>
            </a:r>
            <a:r>
              <a:rPr lang="en-US" dirty="0">
                <a:ea typeface="+mn-lt"/>
                <a:cs typeface="+mn-lt"/>
              </a:rPr>
              <a:t>. This provider is used to authenticate clients who want to join the blockchain network.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8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77BA77-6334-BAF9-9CFD-242EB6CD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Access Control List</a:t>
            </a:r>
            <a:endParaRPr lang="en-US" u="sng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145ADED-8726-5491-3B97-9D038FFEB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An access control list (ACL) is </a:t>
            </a:r>
            <a:r>
              <a:rPr lang="en-US" b="1" dirty="0">
                <a:ea typeface="+mn-lt"/>
                <a:cs typeface="+mn-lt"/>
              </a:rPr>
              <a:t>a list of rules that specifies which users or systems are granted or denied access to a particular object or system resource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>
                <a:ea typeface="+mn-lt"/>
                <a:cs typeface="+mn-lt"/>
              </a:rPr>
              <a:t>Full access of transaction can be restricted with this. 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930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77BA77-6334-BAF9-9CFD-242EB6CD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Different Types of Nodes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37749B5-067F-EB41-1D47-E602E90A8B2C}"/>
              </a:ext>
            </a:extLst>
          </p:cNvPr>
          <p:cNvSpPr txBox="1"/>
          <p:nvPr/>
        </p:nvSpPr>
        <p:spPr>
          <a:xfrm>
            <a:off x="1284288" y="1866900"/>
            <a:ext cx="10339388" cy="12541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Committing Nodes - </a:t>
            </a:r>
            <a:r>
              <a:rPr lang="en-US" sz="2400" dirty="0">
                <a:ea typeface="+mn-lt"/>
                <a:cs typeface="+mn-lt"/>
              </a:rPr>
              <a:t>Nodes that have all the copies of the ledger.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4E7069D-91C9-EC69-66CE-B6D7956EE5C6}"/>
              </a:ext>
            </a:extLst>
          </p:cNvPr>
          <p:cNvSpPr txBox="1"/>
          <p:nvPr/>
        </p:nvSpPr>
        <p:spPr>
          <a:xfrm>
            <a:off x="1284288" y="2959101"/>
            <a:ext cx="10339388" cy="7937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Endorsing Nodes - </a:t>
            </a:r>
            <a:r>
              <a:rPr lang="en-US" sz="2400" dirty="0"/>
              <a:t>Nodes that can execute chain code.</a:t>
            </a:r>
            <a:endParaRPr lang="en-US" sz="24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E0CB908-C78E-D45A-C490-E8772DBB5826}"/>
              </a:ext>
            </a:extLst>
          </p:cNvPr>
          <p:cNvSpPr txBox="1"/>
          <p:nvPr/>
        </p:nvSpPr>
        <p:spPr>
          <a:xfrm>
            <a:off x="1248569" y="3983831"/>
            <a:ext cx="10339388" cy="7937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 b="1" dirty="0">
                <a:cs typeface="Calibri"/>
              </a:rPr>
              <a:t>Ordering Nodes - </a:t>
            </a:r>
            <a:r>
              <a:rPr lang="en-US" sz="2400" dirty="0">
                <a:ea typeface="+mn-lt"/>
                <a:cs typeface="+mn-lt"/>
              </a:rPr>
              <a:t>Nodes</a:t>
            </a:r>
            <a:r>
              <a:rPr lang="en-US" sz="2400" b="1" dirty="0">
                <a:ea typeface="+mn-lt"/>
                <a:cs typeface="+mn-lt"/>
              </a:rPr>
              <a:t>  </a:t>
            </a:r>
            <a:r>
              <a:rPr lang="en-US" sz="2400" dirty="0">
                <a:ea typeface="+mn-lt"/>
                <a:cs typeface="+mn-lt"/>
              </a:rPr>
              <a:t>that maintain the</a:t>
            </a:r>
            <a:r>
              <a:rPr lang="en-US" sz="2400" b="1" dirty="0"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sequence of transactions.</a:t>
            </a:r>
          </a:p>
          <a:p>
            <a:endParaRPr lang="en-US" sz="2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72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8EFDC3-81A9-9EF1-44BB-4A00F5B98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>
                <a:cs typeface="Calibri Light"/>
              </a:rPr>
              <a:t>Chaincode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3BD1C51-16CB-DB0A-DE7B-C2092D285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Chaincode</a:t>
            </a:r>
            <a:r>
              <a:rPr lang="en-US" dirty="0">
                <a:ea typeface="+mn-lt"/>
                <a:cs typeface="+mn-lt"/>
              </a:rPr>
              <a:t> is a program, written in Go, node. </a:t>
            </a:r>
            <a:r>
              <a:rPr lang="en-US" dirty="0" err="1">
                <a:ea typeface="+mn-lt"/>
                <a:cs typeface="+mn-lt"/>
              </a:rPr>
              <a:t>js</a:t>
            </a:r>
            <a:r>
              <a:rPr lang="en-US" dirty="0">
                <a:ea typeface="+mn-lt"/>
                <a:cs typeface="+mn-lt"/>
              </a:rPr>
              <a:t>, or Java that implements a prescribed interface.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801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2D3FBC-B0CD-2763-44B1-0FAC3EB2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Hyperledger Transaction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90DB5F7-73B6-FB13-4B1C-2EE4E28B14BB}"/>
              </a:ext>
            </a:extLst>
          </p:cNvPr>
          <p:cNvSpPr txBox="1"/>
          <p:nvPr/>
        </p:nvSpPr>
        <p:spPr>
          <a:xfrm>
            <a:off x="1116806" y="1795462"/>
            <a:ext cx="48506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1) Client initiating a transaction</a:t>
            </a:r>
            <a:endParaRPr lang="en-US" sz="2400" b="1">
              <a:cs typeface="Calibri"/>
            </a:endParaRPr>
          </a:p>
        </p:txBody>
      </p:sp>
      <p:pic>
        <p:nvPicPr>
          <p:cNvPr id="5" name="Picture 5" descr="A picture containing text, electronics, computer&#10;&#10;Description automatically generated">
            <a:extLst>
              <a:ext uri="{FF2B5EF4-FFF2-40B4-BE49-F238E27FC236}">
                <a16:creationId xmlns="" xmlns:a16="http://schemas.microsoft.com/office/drawing/2014/main" id="{73664AEE-6648-DABB-FC5B-837465BD0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6" y="2405491"/>
            <a:ext cx="2255043" cy="3201925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="" xmlns:a16="http://schemas.microsoft.com/office/drawing/2014/main" id="{A58B6F22-06D6-D4CE-5063-825B741D1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337" y="1953053"/>
            <a:ext cx="2743200" cy="388058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049619A1-2B30-6F5A-DCBC-50D90457D56E}"/>
              </a:ext>
            </a:extLst>
          </p:cNvPr>
          <p:cNvCxnSpPr/>
          <p:nvPr/>
        </p:nvCxnSpPr>
        <p:spPr>
          <a:xfrm flipV="1">
            <a:off x="5460206" y="3886198"/>
            <a:ext cx="1271586" cy="2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37B5F4F-1FA3-70F9-BA99-C22BD1A59127}"/>
              </a:ext>
            </a:extLst>
          </p:cNvPr>
          <p:cNvSpPr txBox="1"/>
          <p:nvPr/>
        </p:nvSpPr>
        <p:spPr>
          <a:xfrm>
            <a:off x="5724525" y="3462337"/>
            <a:ext cx="95726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/>
              <a:t>Read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5F07DE8A-DEAF-B74A-BED0-6F3522D695FB}"/>
              </a:ext>
            </a:extLst>
          </p:cNvPr>
          <p:cNvSpPr/>
          <p:nvPr/>
        </p:nvSpPr>
        <p:spPr>
          <a:xfrm>
            <a:off x="178595" y="5305425"/>
            <a:ext cx="2512218" cy="714375"/>
          </a:xfrm>
          <a:prstGeom prst="roundRect">
            <a:avLst/>
          </a:prstGeom>
          <a:solidFill>
            <a:srgbClr val="0070C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cs typeface="Calibri"/>
              </a:rPr>
              <a:t>MSP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FFC7AE34-049F-48E6-4C27-BB28E54A2728}"/>
              </a:ext>
            </a:extLst>
          </p:cNvPr>
          <p:cNvSpPr/>
          <p:nvPr/>
        </p:nvSpPr>
        <p:spPr>
          <a:xfrm>
            <a:off x="3262313" y="5305424"/>
            <a:ext cx="2536031" cy="714375"/>
          </a:xfrm>
          <a:prstGeom prst="roundRect">
            <a:avLst/>
          </a:prstGeom>
          <a:solidFill>
            <a:srgbClr val="0070C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cs typeface="Calibri"/>
              </a:rPr>
              <a:t>Access Control List</a:t>
            </a:r>
            <a:endParaRPr lang="en-US" dirty="0"/>
          </a:p>
        </p:txBody>
      </p:sp>
      <p:pic>
        <p:nvPicPr>
          <p:cNvPr id="12" name="Graphic 12" descr="Checkmark with solid fill">
            <a:extLst>
              <a:ext uri="{FF2B5EF4-FFF2-40B4-BE49-F238E27FC236}">
                <a16:creationId xmlns="" xmlns:a16="http://schemas.microsoft.com/office/drawing/2014/main" id="{D4FC7D46-8E54-713C-7D7E-3369FF9D2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0737" y="5448300"/>
            <a:ext cx="390526" cy="438151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="" xmlns:a16="http://schemas.microsoft.com/office/drawing/2014/main" id="{B20EE3E8-6E6F-9DBB-EE17-3A737B51B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2581" y="5507831"/>
            <a:ext cx="390526" cy="43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1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2D3FBC-B0CD-2763-44B1-0FAC3EB2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Hyperledger Transaction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90DB5F7-73B6-FB13-4B1C-2EE4E28B14BB}"/>
              </a:ext>
            </a:extLst>
          </p:cNvPr>
          <p:cNvSpPr txBox="1"/>
          <p:nvPr/>
        </p:nvSpPr>
        <p:spPr>
          <a:xfrm>
            <a:off x="1116806" y="1795462"/>
            <a:ext cx="48506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2) Validation of transaction</a:t>
            </a:r>
            <a:endParaRPr lang="en-US" sz="2400" b="1" dirty="0">
              <a:cs typeface="Calibri"/>
            </a:endParaRPr>
          </a:p>
        </p:txBody>
      </p:sp>
      <p:pic>
        <p:nvPicPr>
          <p:cNvPr id="5" name="Picture 5" descr="A picture containing text, electronics, computer&#10;&#10;Description automatically generated">
            <a:extLst>
              <a:ext uri="{FF2B5EF4-FFF2-40B4-BE49-F238E27FC236}">
                <a16:creationId xmlns="" xmlns:a16="http://schemas.microsoft.com/office/drawing/2014/main" id="{73664AEE-6648-DABB-FC5B-837465BD0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3" y="2369772"/>
            <a:ext cx="2255043" cy="320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5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2D3FBC-B0CD-2763-44B1-0FAC3EB2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Hyperledger Transaction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90DB5F7-73B6-FB13-4B1C-2EE4E28B14BB}"/>
              </a:ext>
            </a:extLst>
          </p:cNvPr>
          <p:cNvSpPr txBox="1"/>
          <p:nvPr/>
        </p:nvSpPr>
        <p:spPr>
          <a:xfrm>
            <a:off x="1116806" y="1795462"/>
            <a:ext cx="48506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2) Validation of transaction</a:t>
            </a:r>
            <a:endParaRPr lang="en-US" sz="2400" b="1" dirty="0">
              <a:cs typeface="Calibri"/>
            </a:endParaRPr>
          </a:p>
        </p:txBody>
      </p:sp>
      <p:pic>
        <p:nvPicPr>
          <p:cNvPr id="5" name="Picture 5" descr="A picture containing text, electronics, computer&#10;&#10;Description automatically generated">
            <a:extLst>
              <a:ext uri="{FF2B5EF4-FFF2-40B4-BE49-F238E27FC236}">
                <a16:creationId xmlns="" xmlns:a16="http://schemas.microsoft.com/office/drawing/2014/main" id="{73664AEE-6648-DABB-FC5B-837465BD0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3" y="2369772"/>
            <a:ext cx="2255043" cy="3201925"/>
          </a:xfrm>
          <a:prstGeom prst="rect">
            <a:avLst/>
          </a:prstGeom>
        </p:spPr>
      </p:pic>
      <p:pic>
        <p:nvPicPr>
          <p:cNvPr id="3" name="Picture 8">
            <a:extLst>
              <a:ext uri="{FF2B5EF4-FFF2-40B4-BE49-F238E27FC236}">
                <a16:creationId xmlns="" xmlns:a16="http://schemas.microsoft.com/office/drawing/2014/main" id="{E1050F16-7C4B-5742-F660-FEF5B7E2F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431" y="1476803"/>
            <a:ext cx="1326357" cy="1868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2F4B354-A0B0-0DAB-2F91-24D997D03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712" y="2941272"/>
            <a:ext cx="1326357" cy="18684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8FCC571C-0E54-E957-ACEC-C5F346B1E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431" y="4548615"/>
            <a:ext cx="1326357" cy="186842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7DEACE64-315A-B2A8-B2C4-80C1FA90D439}"/>
              </a:ext>
            </a:extLst>
          </p:cNvPr>
          <p:cNvCxnSpPr/>
          <p:nvPr/>
        </p:nvCxnSpPr>
        <p:spPr>
          <a:xfrm flipV="1">
            <a:off x="3781425" y="2362197"/>
            <a:ext cx="4426741" cy="1550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9D145E9C-56C5-765C-E163-611203C0F85E}"/>
              </a:ext>
            </a:extLst>
          </p:cNvPr>
          <p:cNvCxnSpPr>
            <a:cxnSpLocks/>
          </p:cNvCxnSpPr>
          <p:nvPr/>
        </p:nvCxnSpPr>
        <p:spPr>
          <a:xfrm flipV="1">
            <a:off x="3876675" y="3981446"/>
            <a:ext cx="4343397" cy="180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C2954443-F10A-9A64-8F51-0C683567884A}"/>
              </a:ext>
            </a:extLst>
          </p:cNvPr>
          <p:cNvCxnSpPr>
            <a:cxnSpLocks/>
          </p:cNvCxnSpPr>
          <p:nvPr/>
        </p:nvCxnSpPr>
        <p:spPr>
          <a:xfrm>
            <a:off x="3769519" y="4388639"/>
            <a:ext cx="4486272" cy="104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1ACBE5E-CADE-8080-5E34-4C2FB92C3091}"/>
              </a:ext>
            </a:extLst>
          </p:cNvPr>
          <p:cNvSpPr txBox="1"/>
          <p:nvPr/>
        </p:nvSpPr>
        <p:spPr>
          <a:xfrm rot="20400000">
            <a:off x="4724400" y="264080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Transaction Proposal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E37AD67-DE9E-010F-DFEA-9CB2F7F38210}"/>
              </a:ext>
            </a:extLst>
          </p:cNvPr>
          <p:cNvSpPr txBox="1"/>
          <p:nvPr/>
        </p:nvSpPr>
        <p:spPr>
          <a:xfrm rot="21420000">
            <a:off x="4831555" y="355758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Transaction Proposal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60764F2-C106-C18E-2559-29473877BDD1}"/>
              </a:ext>
            </a:extLst>
          </p:cNvPr>
          <p:cNvSpPr txBox="1"/>
          <p:nvPr/>
        </p:nvSpPr>
        <p:spPr>
          <a:xfrm rot="720000">
            <a:off x="4819649" y="448627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Transaction Proposal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7885080-FA3D-68F5-97F5-AEAE429E58EA}"/>
              </a:ext>
            </a:extLst>
          </p:cNvPr>
          <p:cNvSpPr txBox="1"/>
          <p:nvPr/>
        </p:nvSpPr>
        <p:spPr>
          <a:xfrm>
            <a:off x="8260556" y="290274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Endorsing Node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F11F381-EE1F-2547-C6B4-A75A0919FA7B}"/>
              </a:ext>
            </a:extLst>
          </p:cNvPr>
          <p:cNvSpPr txBox="1"/>
          <p:nvPr/>
        </p:nvSpPr>
        <p:spPr>
          <a:xfrm>
            <a:off x="8320087" y="443864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Endorsing Node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FD49845-E72D-4EC1-F243-D8C1A7251040}"/>
              </a:ext>
            </a:extLst>
          </p:cNvPr>
          <p:cNvSpPr txBox="1"/>
          <p:nvPr/>
        </p:nvSpPr>
        <p:spPr>
          <a:xfrm>
            <a:off x="8403431" y="595074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Endorsing Node</a:t>
            </a:r>
          </a:p>
        </p:txBody>
      </p:sp>
    </p:spTree>
    <p:extLst>
      <p:ext uri="{BB962C8B-B14F-4D97-AF65-F5344CB8AC3E}">
        <p14:creationId xmlns:p14="http://schemas.microsoft.com/office/powerpoint/2010/main" val="2561241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2D3FBC-B0CD-2763-44B1-0FAC3EB2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Hyperledger Transaction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90DB5F7-73B6-FB13-4B1C-2EE4E28B14BB}"/>
              </a:ext>
            </a:extLst>
          </p:cNvPr>
          <p:cNvSpPr txBox="1"/>
          <p:nvPr/>
        </p:nvSpPr>
        <p:spPr>
          <a:xfrm>
            <a:off x="1116806" y="1795462"/>
            <a:ext cx="48506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3) Simulating the transaction</a:t>
            </a:r>
            <a:endParaRPr lang="en-US" sz="2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317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2D3FBC-B0CD-2763-44B1-0FAC3EB2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Hyperledger Transaction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90DB5F7-73B6-FB13-4B1C-2EE4E28B14BB}"/>
              </a:ext>
            </a:extLst>
          </p:cNvPr>
          <p:cNvSpPr txBox="1"/>
          <p:nvPr/>
        </p:nvSpPr>
        <p:spPr>
          <a:xfrm>
            <a:off x="1116806" y="1795462"/>
            <a:ext cx="48506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3) Simulating the transaction</a:t>
            </a:r>
            <a:endParaRPr lang="en-US" sz="2400" b="1" dirty="0">
              <a:cs typeface="Calibri"/>
            </a:endParaRPr>
          </a:p>
        </p:txBody>
      </p:sp>
      <p:pic>
        <p:nvPicPr>
          <p:cNvPr id="5" name="Picture 5" descr="A picture containing text, electronics, computer&#10;&#10;Description automatically generated">
            <a:extLst>
              <a:ext uri="{FF2B5EF4-FFF2-40B4-BE49-F238E27FC236}">
                <a16:creationId xmlns="" xmlns:a16="http://schemas.microsoft.com/office/drawing/2014/main" id="{73664AEE-6648-DABB-FC5B-837465BD0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3" y="2369772"/>
            <a:ext cx="2255043" cy="3201925"/>
          </a:xfrm>
          <a:prstGeom prst="rect">
            <a:avLst/>
          </a:prstGeom>
        </p:spPr>
      </p:pic>
      <p:pic>
        <p:nvPicPr>
          <p:cNvPr id="3" name="Picture 8">
            <a:extLst>
              <a:ext uri="{FF2B5EF4-FFF2-40B4-BE49-F238E27FC236}">
                <a16:creationId xmlns="" xmlns:a16="http://schemas.microsoft.com/office/drawing/2014/main" id="{E1050F16-7C4B-5742-F660-FEF5B7E2F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431" y="1476803"/>
            <a:ext cx="1326357" cy="1868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2F4B354-A0B0-0DAB-2F91-24D997D03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712" y="2941272"/>
            <a:ext cx="1326357" cy="18684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8FCC571C-0E54-E957-ACEC-C5F346B1E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431" y="4548615"/>
            <a:ext cx="1326357" cy="186842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7DEACE64-315A-B2A8-B2C4-80C1FA90D439}"/>
              </a:ext>
            </a:extLst>
          </p:cNvPr>
          <p:cNvCxnSpPr/>
          <p:nvPr/>
        </p:nvCxnSpPr>
        <p:spPr>
          <a:xfrm flipH="1">
            <a:off x="3838572" y="2316956"/>
            <a:ext cx="4491039" cy="1604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9D145E9C-56C5-765C-E163-611203C0F85E}"/>
              </a:ext>
            </a:extLst>
          </p:cNvPr>
          <p:cNvCxnSpPr>
            <a:cxnSpLocks/>
          </p:cNvCxnSpPr>
          <p:nvPr/>
        </p:nvCxnSpPr>
        <p:spPr>
          <a:xfrm flipH="1">
            <a:off x="3874291" y="4126704"/>
            <a:ext cx="4193384" cy="9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C2954443-F10A-9A64-8F51-0C683567884A}"/>
              </a:ext>
            </a:extLst>
          </p:cNvPr>
          <p:cNvCxnSpPr>
            <a:cxnSpLocks/>
          </p:cNvCxnSpPr>
          <p:nvPr/>
        </p:nvCxnSpPr>
        <p:spPr>
          <a:xfrm flipH="1" flipV="1">
            <a:off x="3886198" y="4505320"/>
            <a:ext cx="4395789" cy="1085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1ACBE5E-CADE-8080-5E34-4C2FB92C3091}"/>
              </a:ext>
            </a:extLst>
          </p:cNvPr>
          <p:cNvSpPr txBox="1"/>
          <p:nvPr/>
        </p:nvSpPr>
        <p:spPr>
          <a:xfrm rot="20400000">
            <a:off x="4234320" y="2630193"/>
            <a:ext cx="3921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Signed Transaction Proposal (Output 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7885080-FA3D-68F5-97F5-AEAE429E58EA}"/>
              </a:ext>
            </a:extLst>
          </p:cNvPr>
          <p:cNvSpPr txBox="1"/>
          <p:nvPr/>
        </p:nvSpPr>
        <p:spPr>
          <a:xfrm>
            <a:off x="8260556" y="290274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Endorsing Node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F11F381-EE1F-2547-C6B4-A75A0919FA7B}"/>
              </a:ext>
            </a:extLst>
          </p:cNvPr>
          <p:cNvSpPr txBox="1"/>
          <p:nvPr/>
        </p:nvSpPr>
        <p:spPr>
          <a:xfrm>
            <a:off x="8320087" y="443864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Endorsing Node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FD49845-E72D-4EC1-F243-D8C1A7251040}"/>
              </a:ext>
            </a:extLst>
          </p:cNvPr>
          <p:cNvSpPr txBox="1"/>
          <p:nvPr/>
        </p:nvSpPr>
        <p:spPr>
          <a:xfrm>
            <a:off x="8403431" y="595074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Endorsing Node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32BEE19-4813-0024-1CF8-1BE0A74EB508}"/>
              </a:ext>
            </a:extLst>
          </p:cNvPr>
          <p:cNvSpPr txBox="1"/>
          <p:nvPr/>
        </p:nvSpPr>
        <p:spPr>
          <a:xfrm>
            <a:off x="4436726" y="3713662"/>
            <a:ext cx="3921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Signed Transaction Proposal (Output 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68234DD-36DB-4018-AF1C-3B443CF32A83}"/>
              </a:ext>
            </a:extLst>
          </p:cNvPr>
          <p:cNvSpPr txBox="1"/>
          <p:nvPr/>
        </p:nvSpPr>
        <p:spPr>
          <a:xfrm rot="840000">
            <a:off x="4484350" y="4666161"/>
            <a:ext cx="3921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Signed Transaction Proposal (Output 3)</a:t>
            </a:r>
          </a:p>
        </p:txBody>
      </p:sp>
    </p:spTree>
    <p:extLst>
      <p:ext uri="{BB962C8B-B14F-4D97-AF65-F5344CB8AC3E}">
        <p14:creationId xmlns:p14="http://schemas.microsoft.com/office/powerpoint/2010/main" val="2831180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2D3FBC-B0CD-2763-44B1-0FAC3EB2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Hyperledger Transaction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90DB5F7-73B6-FB13-4B1C-2EE4E28B14BB}"/>
              </a:ext>
            </a:extLst>
          </p:cNvPr>
          <p:cNvSpPr txBox="1"/>
          <p:nvPr/>
        </p:nvSpPr>
        <p:spPr>
          <a:xfrm>
            <a:off x="1116806" y="1795462"/>
            <a:ext cx="48506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4) Verifying Proposal Response</a:t>
            </a:r>
            <a:endParaRPr lang="en-US" sz="2400" b="1" dirty="0">
              <a:cs typeface="Calibri"/>
            </a:endParaRPr>
          </a:p>
        </p:txBody>
      </p:sp>
      <p:pic>
        <p:nvPicPr>
          <p:cNvPr id="5" name="Picture 5" descr="A picture containing text, electronics, computer&#10;&#10;Description automatically generated">
            <a:extLst>
              <a:ext uri="{FF2B5EF4-FFF2-40B4-BE49-F238E27FC236}">
                <a16:creationId xmlns="" xmlns:a16="http://schemas.microsoft.com/office/drawing/2014/main" id="{73664AEE-6648-DABB-FC5B-837465BD0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3" y="2369772"/>
            <a:ext cx="2255043" cy="3201925"/>
          </a:xfrm>
          <a:prstGeom prst="rect">
            <a:avLst/>
          </a:prstGeom>
        </p:spPr>
      </p:pic>
      <p:pic>
        <p:nvPicPr>
          <p:cNvPr id="3" name="Picture 8">
            <a:extLst>
              <a:ext uri="{FF2B5EF4-FFF2-40B4-BE49-F238E27FC236}">
                <a16:creationId xmlns="" xmlns:a16="http://schemas.microsoft.com/office/drawing/2014/main" id="{E1050F16-7C4B-5742-F660-FEF5B7E2F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431" y="1476803"/>
            <a:ext cx="1326357" cy="1868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2F4B354-A0B0-0DAB-2F91-24D997D03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712" y="2941272"/>
            <a:ext cx="1326357" cy="18684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8FCC571C-0E54-E957-ACEC-C5F346B1E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431" y="4548615"/>
            <a:ext cx="1326357" cy="186842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7DEACE64-315A-B2A8-B2C4-80C1FA90D439}"/>
              </a:ext>
            </a:extLst>
          </p:cNvPr>
          <p:cNvCxnSpPr/>
          <p:nvPr/>
        </p:nvCxnSpPr>
        <p:spPr>
          <a:xfrm flipH="1">
            <a:off x="3838572" y="2316956"/>
            <a:ext cx="4491039" cy="1604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9D145E9C-56C5-765C-E163-611203C0F85E}"/>
              </a:ext>
            </a:extLst>
          </p:cNvPr>
          <p:cNvCxnSpPr>
            <a:cxnSpLocks/>
          </p:cNvCxnSpPr>
          <p:nvPr/>
        </p:nvCxnSpPr>
        <p:spPr>
          <a:xfrm flipH="1">
            <a:off x="3874291" y="4126704"/>
            <a:ext cx="4193384" cy="9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C2954443-F10A-9A64-8F51-0C683567884A}"/>
              </a:ext>
            </a:extLst>
          </p:cNvPr>
          <p:cNvCxnSpPr>
            <a:cxnSpLocks/>
          </p:cNvCxnSpPr>
          <p:nvPr/>
        </p:nvCxnSpPr>
        <p:spPr>
          <a:xfrm flipH="1" flipV="1">
            <a:off x="3886198" y="4505320"/>
            <a:ext cx="4395789" cy="1085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1ACBE5E-CADE-8080-5E34-4C2FB92C3091}"/>
              </a:ext>
            </a:extLst>
          </p:cNvPr>
          <p:cNvSpPr txBox="1"/>
          <p:nvPr/>
        </p:nvSpPr>
        <p:spPr>
          <a:xfrm rot="20400000">
            <a:off x="4234320" y="2630193"/>
            <a:ext cx="3921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Signed Transaction Proposal (Output 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7885080-FA3D-68F5-97F5-AEAE429E58EA}"/>
              </a:ext>
            </a:extLst>
          </p:cNvPr>
          <p:cNvSpPr txBox="1"/>
          <p:nvPr/>
        </p:nvSpPr>
        <p:spPr>
          <a:xfrm>
            <a:off x="8260556" y="290274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Endorsing Node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F11F381-EE1F-2547-C6B4-A75A0919FA7B}"/>
              </a:ext>
            </a:extLst>
          </p:cNvPr>
          <p:cNvSpPr txBox="1"/>
          <p:nvPr/>
        </p:nvSpPr>
        <p:spPr>
          <a:xfrm>
            <a:off x="8320087" y="443864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Endorsing Node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FD49845-E72D-4EC1-F243-D8C1A7251040}"/>
              </a:ext>
            </a:extLst>
          </p:cNvPr>
          <p:cNvSpPr txBox="1"/>
          <p:nvPr/>
        </p:nvSpPr>
        <p:spPr>
          <a:xfrm>
            <a:off x="8403431" y="595074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Endorsing Node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32BEE19-4813-0024-1CF8-1BE0A74EB508}"/>
              </a:ext>
            </a:extLst>
          </p:cNvPr>
          <p:cNvSpPr txBox="1"/>
          <p:nvPr/>
        </p:nvSpPr>
        <p:spPr>
          <a:xfrm>
            <a:off x="4436726" y="3713662"/>
            <a:ext cx="3921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Signed Transaction Proposal (Output 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68234DD-36DB-4018-AF1C-3B443CF32A83}"/>
              </a:ext>
            </a:extLst>
          </p:cNvPr>
          <p:cNvSpPr txBox="1"/>
          <p:nvPr/>
        </p:nvSpPr>
        <p:spPr>
          <a:xfrm rot="840000">
            <a:off x="4484350" y="4666161"/>
            <a:ext cx="3921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Signed Transaction Proposal (Output 3)</a:t>
            </a:r>
          </a:p>
        </p:txBody>
      </p:sp>
      <p:pic>
        <p:nvPicPr>
          <p:cNvPr id="8" name="Picture 9" descr="Icon&#10;&#10;Description automatically generated">
            <a:extLst>
              <a:ext uri="{FF2B5EF4-FFF2-40B4-BE49-F238E27FC236}">
                <a16:creationId xmlns="" xmlns:a16="http://schemas.microsoft.com/office/drawing/2014/main" id="{2BCB51B7-3287-2D14-CAC0-92E7D40BC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31" y="2381678"/>
            <a:ext cx="1040607" cy="14636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1B85AFF8-4133-6210-E296-618247360F39}"/>
              </a:ext>
            </a:extLst>
          </p:cNvPr>
          <p:cNvSpPr/>
          <p:nvPr/>
        </p:nvSpPr>
        <p:spPr>
          <a:xfrm>
            <a:off x="1696720" y="5359400"/>
            <a:ext cx="2072640" cy="894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cs typeface="Calibri"/>
              </a:rPr>
              <a:t>51% consensus</a:t>
            </a:r>
          </a:p>
        </p:txBody>
      </p:sp>
    </p:spTree>
    <p:extLst>
      <p:ext uri="{BB962C8B-B14F-4D97-AF65-F5344CB8AC3E}">
        <p14:creationId xmlns:p14="http://schemas.microsoft.com/office/powerpoint/2010/main" val="32539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502A48-89BE-5563-C0E7-6C1A1B7C5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Prerequisites</a:t>
            </a:r>
            <a:endParaRPr lang="en-US" u="sng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1C9EF4-9014-4B61-BB98-A1494C2EC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68DBB94-F1CF-C9E9-1EF5-1DCC3E26325F}"/>
              </a:ext>
            </a:extLst>
          </p:cNvPr>
          <p:cNvSpPr/>
          <p:nvPr/>
        </p:nvSpPr>
        <p:spPr>
          <a:xfrm>
            <a:off x="4088130" y="3390583"/>
            <a:ext cx="2946400" cy="69056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cs typeface="Calibri"/>
              </a:rPr>
              <a:t>No Perquisites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45710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2D3FBC-B0CD-2763-44B1-0FAC3EB2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Hyperledger Transaction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90DB5F7-73B6-FB13-4B1C-2EE4E28B14BB}"/>
              </a:ext>
            </a:extLst>
          </p:cNvPr>
          <p:cNvSpPr txBox="1"/>
          <p:nvPr/>
        </p:nvSpPr>
        <p:spPr>
          <a:xfrm>
            <a:off x="1116806" y="1795462"/>
            <a:ext cx="549068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5) Broadcast transaction to the </a:t>
            </a:r>
            <a:r>
              <a:rPr lang="en-US" sz="2400" b="1" dirty="0" err="1"/>
              <a:t>orderer</a:t>
            </a:r>
            <a:endParaRPr lang="en-US" sz="2400" b="1" dirty="0" err="1">
              <a:cs typeface="Calibri"/>
            </a:endParaRPr>
          </a:p>
        </p:txBody>
      </p:sp>
      <p:pic>
        <p:nvPicPr>
          <p:cNvPr id="5" name="Picture 5" descr="A picture containing text, electronics, computer&#10;&#10;Description automatically generated">
            <a:extLst>
              <a:ext uri="{FF2B5EF4-FFF2-40B4-BE49-F238E27FC236}">
                <a16:creationId xmlns="" xmlns:a16="http://schemas.microsoft.com/office/drawing/2014/main" id="{73664AEE-6648-DABB-FC5B-837465BD0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3" y="2369772"/>
            <a:ext cx="2255043" cy="32019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97503084-2494-DA0B-C778-F6E4D33676B7}"/>
              </a:ext>
            </a:extLst>
          </p:cNvPr>
          <p:cNvCxnSpPr/>
          <p:nvPr/>
        </p:nvCxnSpPr>
        <p:spPr>
          <a:xfrm flipV="1">
            <a:off x="4470400" y="3825240"/>
            <a:ext cx="1320800" cy="1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1" descr="A picture containing background pattern&#10;&#10;Description automatically generated">
            <a:extLst>
              <a:ext uri="{FF2B5EF4-FFF2-40B4-BE49-F238E27FC236}">
                <a16:creationId xmlns="" xmlns:a16="http://schemas.microsoft.com/office/drawing/2014/main" id="{895954F7-12DC-998C-4B2F-AECD927F2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0" y="2514869"/>
            <a:ext cx="2306320" cy="32608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16BC38C-4C6D-AE40-D00F-F5CB693B1B2F}"/>
              </a:ext>
            </a:extLst>
          </p:cNvPr>
          <p:cNvSpPr txBox="1"/>
          <p:nvPr/>
        </p:nvSpPr>
        <p:spPr>
          <a:xfrm>
            <a:off x="7964487" y="508888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Orderer</a:t>
            </a:r>
            <a:r>
              <a:rPr lang="en-US" dirty="0"/>
              <a:t> Node</a:t>
            </a:r>
          </a:p>
        </p:txBody>
      </p:sp>
    </p:spTree>
    <p:extLst>
      <p:ext uri="{BB962C8B-B14F-4D97-AF65-F5344CB8AC3E}">
        <p14:creationId xmlns:p14="http://schemas.microsoft.com/office/powerpoint/2010/main" val="1603854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2D3FBC-B0CD-2763-44B1-0FAC3EB2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Hyperledger Transaction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90DB5F7-73B6-FB13-4B1C-2EE4E28B14BB}"/>
              </a:ext>
            </a:extLst>
          </p:cNvPr>
          <p:cNvSpPr txBox="1"/>
          <p:nvPr/>
        </p:nvSpPr>
        <p:spPr>
          <a:xfrm>
            <a:off x="1116806" y="1795462"/>
            <a:ext cx="549068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6) Order transaction and create block</a:t>
            </a:r>
            <a:endParaRPr lang="en-US" sz="2400" b="1" dirty="0">
              <a:cs typeface="Calibri"/>
            </a:endParaRPr>
          </a:p>
        </p:txBody>
      </p:sp>
      <p:pic>
        <p:nvPicPr>
          <p:cNvPr id="11" name="Picture 11" descr="A picture containing background pattern&#10;&#10;Description automatically generated">
            <a:extLst>
              <a:ext uri="{FF2B5EF4-FFF2-40B4-BE49-F238E27FC236}">
                <a16:creationId xmlns="" xmlns:a16="http://schemas.microsoft.com/office/drawing/2014/main" id="{895954F7-12DC-998C-4B2F-AECD927F2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2494549"/>
            <a:ext cx="2306320" cy="32608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16BC38C-4C6D-AE40-D00F-F5CB693B1B2F}"/>
              </a:ext>
            </a:extLst>
          </p:cNvPr>
          <p:cNvSpPr txBox="1"/>
          <p:nvPr/>
        </p:nvSpPr>
        <p:spPr>
          <a:xfrm>
            <a:off x="2020887" y="514984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Orderer</a:t>
            </a:r>
            <a:r>
              <a:rPr lang="en-US" dirty="0"/>
              <a:t> Node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276E503B-9E00-22F5-5E71-5A447DBEAC0C}"/>
              </a:ext>
            </a:extLst>
          </p:cNvPr>
          <p:cNvSpPr/>
          <p:nvPr/>
        </p:nvSpPr>
        <p:spPr>
          <a:xfrm>
            <a:off x="4318000" y="3713480"/>
            <a:ext cx="325120" cy="3657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2D3FBC-B0CD-2763-44B1-0FAC3EB2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Hyperledger Transaction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90DB5F7-73B6-FB13-4B1C-2EE4E28B14BB}"/>
              </a:ext>
            </a:extLst>
          </p:cNvPr>
          <p:cNvSpPr txBox="1"/>
          <p:nvPr/>
        </p:nvSpPr>
        <p:spPr>
          <a:xfrm>
            <a:off x="1116806" y="1795462"/>
            <a:ext cx="549068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6) Order transaction and create block</a:t>
            </a:r>
            <a:endParaRPr lang="en-US" sz="2400" b="1" dirty="0">
              <a:cs typeface="Calibri"/>
            </a:endParaRPr>
          </a:p>
        </p:txBody>
      </p:sp>
      <p:pic>
        <p:nvPicPr>
          <p:cNvPr id="11" name="Picture 11" descr="A picture containing background pattern&#10;&#10;Description automatically generated">
            <a:extLst>
              <a:ext uri="{FF2B5EF4-FFF2-40B4-BE49-F238E27FC236}">
                <a16:creationId xmlns="" xmlns:a16="http://schemas.microsoft.com/office/drawing/2014/main" id="{895954F7-12DC-998C-4B2F-AECD927F2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2494549"/>
            <a:ext cx="2306320" cy="32608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16BC38C-4C6D-AE40-D00F-F5CB693B1B2F}"/>
              </a:ext>
            </a:extLst>
          </p:cNvPr>
          <p:cNvSpPr txBox="1"/>
          <p:nvPr/>
        </p:nvSpPr>
        <p:spPr>
          <a:xfrm>
            <a:off x="2020887" y="514984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Orderer</a:t>
            </a:r>
            <a:r>
              <a:rPr lang="en-US" dirty="0"/>
              <a:t> Node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603D4B7C-2799-8E64-0295-435CD49CD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431" y="1476803"/>
            <a:ext cx="1326357" cy="1868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9EDE045-4F2A-D5B4-4745-3D16EF117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712" y="2941272"/>
            <a:ext cx="1326357" cy="18684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78CFDFF-F141-841B-2254-5006D46A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431" y="4548615"/>
            <a:ext cx="1326357" cy="18684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67BF4DF-90B1-EDFD-7A94-5D31DBA20E62}"/>
              </a:ext>
            </a:extLst>
          </p:cNvPr>
          <p:cNvSpPr txBox="1"/>
          <p:nvPr/>
        </p:nvSpPr>
        <p:spPr>
          <a:xfrm>
            <a:off x="8260556" y="290274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Endorsing Node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173BF79-0C2A-6380-6025-6D8F9B5C9B25}"/>
              </a:ext>
            </a:extLst>
          </p:cNvPr>
          <p:cNvSpPr txBox="1"/>
          <p:nvPr/>
        </p:nvSpPr>
        <p:spPr>
          <a:xfrm>
            <a:off x="8320087" y="443864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Endorsing Node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378AF9F-D82B-8D13-86D6-000DAFC0499A}"/>
              </a:ext>
            </a:extLst>
          </p:cNvPr>
          <p:cNvSpPr txBox="1"/>
          <p:nvPr/>
        </p:nvSpPr>
        <p:spPr>
          <a:xfrm>
            <a:off x="8403431" y="595074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Endorsing Node</a:t>
            </a:r>
          </a:p>
        </p:txBody>
      </p:sp>
      <p:pic>
        <p:nvPicPr>
          <p:cNvPr id="20" name="Picture 20" descr="A picture containing text, electronics, indoor, computer&#10;&#10;Description automatically generated">
            <a:extLst>
              <a:ext uri="{FF2B5EF4-FFF2-40B4-BE49-F238E27FC236}">
                <a16:creationId xmlns="" xmlns:a16="http://schemas.microsoft.com/office/drawing/2014/main" id="{48607B8A-A1C1-DB8B-21AE-095CCFCF2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960" y="2159269"/>
            <a:ext cx="1097280" cy="1574262"/>
          </a:xfrm>
          <a:prstGeom prst="rect">
            <a:avLst/>
          </a:prstGeom>
        </p:spPr>
      </p:pic>
      <p:pic>
        <p:nvPicPr>
          <p:cNvPr id="21" name="Picture 20" descr="A picture containing text, electronics, indoor, computer&#10;&#10;Description automatically generated">
            <a:extLst>
              <a:ext uri="{FF2B5EF4-FFF2-40B4-BE49-F238E27FC236}">
                <a16:creationId xmlns="" xmlns:a16="http://schemas.microsoft.com/office/drawing/2014/main" id="{C44BAEB3-3CB0-35E2-D976-07E49AF96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960" y="3490229"/>
            <a:ext cx="1097280" cy="15742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6AFCC5D-6223-CFD1-9ECB-9163E7E653EA}"/>
              </a:ext>
            </a:extLst>
          </p:cNvPr>
          <p:cNvSpPr txBox="1"/>
          <p:nvPr/>
        </p:nvSpPr>
        <p:spPr>
          <a:xfrm>
            <a:off x="5883115" y="343106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Committing Node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5AF491F-1599-A7F5-9896-74996A87AA5B}"/>
              </a:ext>
            </a:extLst>
          </p:cNvPr>
          <p:cNvSpPr txBox="1"/>
          <p:nvPr/>
        </p:nvSpPr>
        <p:spPr>
          <a:xfrm>
            <a:off x="5933914" y="487378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Committing Node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276E503B-9E00-22F5-5E71-5A447DBEAC0C}"/>
              </a:ext>
            </a:extLst>
          </p:cNvPr>
          <p:cNvSpPr/>
          <p:nvPr/>
        </p:nvSpPr>
        <p:spPr>
          <a:xfrm>
            <a:off x="4318000" y="3713480"/>
            <a:ext cx="325120" cy="3657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DF397D56-DC70-EF77-1A21-83A56714EE8B}"/>
              </a:ext>
            </a:extLst>
          </p:cNvPr>
          <p:cNvSpPr/>
          <p:nvPr/>
        </p:nvSpPr>
        <p:spPr>
          <a:xfrm>
            <a:off x="7254239" y="2656839"/>
            <a:ext cx="325120" cy="3657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A1B97519-1C48-9A7C-6A1C-BA32EF77E11A}"/>
              </a:ext>
            </a:extLst>
          </p:cNvPr>
          <p:cNvSpPr/>
          <p:nvPr/>
        </p:nvSpPr>
        <p:spPr>
          <a:xfrm>
            <a:off x="7305038" y="3987798"/>
            <a:ext cx="325120" cy="3657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FA86A5E4-45AF-76CC-44CF-B8CB2E45349A}"/>
              </a:ext>
            </a:extLst>
          </p:cNvPr>
          <p:cNvSpPr/>
          <p:nvPr/>
        </p:nvSpPr>
        <p:spPr>
          <a:xfrm>
            <a:off x="9834878" y="1945638"/>
            <a:ext cx="325120" cy="3657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36F004C8-E1B8-E41B-1463-4E9C95A3D99D}"/>
              </a:ext>
            </a:extLst>
          </p:cNvPr>
          <p:cNvSpPr/>
          <p:nvPr/>
        </p:nvSpPr>
        <p:spPr>
          <a:xfrm>
            <a:off x="9834877" y="3540757"/>
            <a:ext cx="325120" cy="3657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4D4358D4-53AA-03BC-8411-0EFE77943C6D}"/>
              </a:ext>
            </a:extLst>
          </p:cNvPr>
          <p:cNvSpPr/>
          <p:nvPr/>
        </p:nvSpPr>
        <p:spPr>
          <a:xfrm>
            <a:off x="9834876" y="5237476"/>
            <a:ext cx="325120" cy="3657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00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2D3FBC-B0CD-2763-44B1-0FAC3EB2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Hyperledger Transaction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90DB5F7-73B6-FB13-4B1C-2EE4E28B14BB}"/>
              </a:ext>
            </a:extLst>
          </p:cNvPr>
          <p:cNvSpPr txBox="1"/>
          <p:nvPr/>
        </p:nvSpPr>
        <p:spPr>
          <a:xfrm>
            <a:off x="1116806" y="1795462"/>
            <a:ext cx="64660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7) Peers validate each transaction in the block</a:t>
            </a:r>
            <a:endParaRPr lang="en-US" sz="2400" b="1" dirty="0">
              <a:cs typeface="Calibri"/>
            </a:endParaRPr>
          </a:p>
        </p:txBody>
      </p:sp>
      <p:pic>
        <p:nvPicPr>
          <p:cNvPr id="11" name="Picture 11" descr="A picture containing background pattern&#10;&#10;Description automatically generated">
            <a:extLst>
              <a:ext uri="{FF2B5EF4-FFF2-40B4-BE49-F238E27FC236}">
                <a16:creationId xmlns="" xmlns:a16="http://schemas.microsoft.com/office/drawing/2014/main" id="{895954F7-12DC-998C-4B2F-AECD927F2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2494549"/>
            <a:ext cx="2306320" cy="32608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16BC38C-4C6D-AE40-D00F-F5CB693B1B2F}"/>
              </a:ext>
            </a:extLst>
          </p:cNvPr>
          <p:cNvSpPr txBox="1"/>
          <p:nvPr/>
        </p:nvSpPr>
        <p:spPr>
          <a:xfrm>
            <a:off x="2020887" y="514984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Orderer</a:t>
            </a:r>
            <a:r>
              <a:rPr lang="en-US" dirty="0"/>
              <a:t> Node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603D4B7C-2799-8E64-0295-435CD49CD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431" y="1476803"/>
            <a:ext cx="1326357" cy="1868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9EDE045-4F2A-D5B4-4745-3D16EF117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712" y="2941272"/>
            <a:ext cx="1326357" cy="18684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78CFDFF-F141-841B-2254-5006D46A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431" y="4548615"/>
            <a:ext cx="1326357" cy="18684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67BF4DF-90B1-EDFD-7A94-5D31DBA20E62}"/>
              </a:ext>
            </a:extLst>
          </p:cNvPr>
          <p:cNvSpPr txBox="1"/>
          <p:nvPr/>
        </p:nvSpPr>
        <p:spPr>
          <a:xfrm>
            <a:off x="8260556" y="290274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Endorsing Node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173BF79-0C2A-6380-6025-6D8F9B5C9B25}"/>
              </a:ext>
            </a:extLst>
          </p:cNvPr>
          <p:cNvSpPr txBox="1"/>
          <p:nvPr/>
        </p:nvSpPr>
        <p:spPr>
          <a:xfrm>
            <a:off x="8320087" y="443864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Endorsing Node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378AF9F-D82B-8D13-86D6-000DAFC0499A}"/>
              </a:ext>
            </a:extLst>
          </p:cNvPr>
          <p:cNvSpPr txBox="1"/>
          <p:nvPr/>
        </p:nvSpPr>
        <p:spPr>
          <a:xfrm>
            <a:off x="8403431" y="595074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Endorsing Node</a:t>
            </a:r>
          </a:p>
        </p:txBody>
      </p:sp>
      <p:pic>
        <p:nvPicPr>
          <p:cNvPr id="20" name="Picture 20" descr="A picture containing text, electronics, indoor, computer&#10;&#10;Description automatically generated">
            <a:extLst>
              <a:ext uri="{FF2B5EF4-FFF2-40B4-BE49-F238E27FC236}">
                <a16:creationId xmlns="" xmlns:a16="http://schemas.microsoft.com/office/drawing/2014/main" id="{48607B8A-A1C1-DB8B-21AE-095CCFCF2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960" y="2159269"/>
            <a:ext cx="1097280" cy="1574262"/>
          </a:xfrm>
          <a:prstGeom prst="rect">
            <a:avLst/>
          </a:prstGeom>
        </p:spPr>
      </p:pic>
      <p:pic>
        <p:nvPicPr>
          <p:cNvPr id="21" name="Picture 20" descr="A picture containing text, electronics, indoor, computer&#10;&#10;Description automatically generated">
            <a:extLst>
              <a:ext uri="{FF2B5EF4-FFF2-40B4-BE49-F238E27FC236}">
                <a16:creationId xmlns="" xmlns:a16="http://schemas.microsoft.com/office/drawing/2014/main" id="{C44BAEB3-3CB0-35E2-D976-07E49AF96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960" y="3490229"/>
            <a:ext cx="1097280" cy="15742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6AFCC5D-6223-CFD1-9ECB-9163E7E653EA}"/>
              </a:ext>
            </a:extLst>
          </p:cNvPr>
          <p:cNvSpPr txBox="1"/>
          <p:nvPr/>
        </p:nvSpPr>
        <p:spPr>
          <a:xfrm>
            <a:off x="5883115" y="343106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Committing Node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5AF491F-1599-A7F5-9896-74996A87AA5B}"/>
              </a:ext>
            </a:extLst>
          </p:cNvPr>
          <p:cNvSpPr txBox="1"/>
          <p:nvPr/>
        </p:nvSpPr>
        <p:spPr>
          <a:xfrm>
            <a:off x="5933914" y="487378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Committing Node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DF397D56-DC70-EF77-1A21-83A56714EE8B}"/>
              </a:ext>
            </a:extLst>
          </p:cNvPr>
          <p:cNvSpPr/>
          <p:nvPr/>
        </p:nvSpPr>
        <p:spPr>
          <a:xfrm>
            <a:off x="7254239" y="2656839"/>
            <a:ext cx="325120" cy="3657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A1B97519-1C48-9A7C-6A1C-BA32EF77E11A}"/>
              </a:ext>
            </a:extLst>
          </p:cNvPr>
          <p:cNvSpPr/>
          <p:nvPr/>
        </p:nvSpPr>
        <p:spPr>
          <a:xfrm>
            <a:off x="7305038" y="3987798"/>
            <a:ext cx="325120" cy="3657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FA86A5E4-45AF-76CC-44CF-B8CB2E45349A}"/>
              </a:ext>
            </a:extLst>
          </p:cNvPr>
          <p:cNvSpPr/>
          <p:nvPr/>
        </p:nvSpPr>
        <p:spPr>
          <a:xfrm>
            <a:off x="9834878" y="1945638"/>
            <a:ext cx="325120" cy="3657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36F004C8-E1B8-E41B-1463-4E9C95A3D99D}"/>
              </a:ext>
            </a:extLst>
          </p:cNvPr>
          <p:cNvSpPr/>
          <p:nvPr/>
        </p:nvSpPr>
        <p:spPr>
          <a:xfrm>
            <a:off x="9834877" y="3540757"/>
            <a:ext cx="325120" cy="3657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4D4358D4-53AA-03BC-8411-0EFE77943C6D}"/>
              </a:ext>
            </a:extLst>
          </p:cNvPr>
          <p:cNvSpPr/>
          <p:nvPr/>
        </p:nvSpPr>
        <p:spPr>
          <a:xfrm>
            <a:off x="9834876" y="5237476"/>
            <a:ext cx="325120" cy="3657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4" descr="Checkmark with solid fill">
            <a:extLst>
              <a:ext uri="{FF2B5EF4-FFF2-40B4-BE49-F238E27FC236}">
                <a16:creationId xmlns="" xmlns:a16="http://schemas.microsoft.com/office/drawing/2014/main" id="{6C9DC08C-AA60-A32F-8339-FC74241912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4400" y="2677160"/>
            <a:ext cx="294640" cy="294640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="" xmlns:a16="http://schemas.microsoft.com/office/drawing/2014/main" id="{355C8F9D-2B68-7A73-E240-A9B65416FF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5200" y="4058920"/>
            <a:ext cx="294640" cy="29464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="" xmlns:a16="http://schemas.microsoft.com/office/drawing/2014/main" id="{449731CB-BE6D-158C-ACCF-8AB1F1B9A6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65360" y="1976120"/>
            <a:ext cx="294640" cy="29464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="" xmlns:a16="http://schemas.microsoft.com/office/drawing/2014/main" id="{31C2B7BF-08E8-7027-E4C9-72E4E1100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65360" y="3611879"/>
            <a:ext cx="294640" cy="29464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="" xmlns:a16="http://schemas.microsoft.com/office/drawing/2014/main" id="{22BAD676-5EDD-869B-698C-83E6D2484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65360" y="5339078"/>
            <a:ext cx="294640" cy="29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44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2D3FBC-B0CD-2763-44B1-0FAC3EB2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Hyperledger Transaction Flow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603D4B7C-2799-8E64-0295-435CD49C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271" y="1791763"/>
            <a:ext cx="1326357" cy="1868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9EDE045-4F2A-D5B4-4745-3D16EF11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552" y="3256232"/>
            <a:ext cx="1326357" cy="18684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78CFDFF-F141-841B-2254-5006D46AB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271" y="4863575"/>
            <a:ext cx="1326357" cy="18684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67BF4DF-90B1-EDFD-7A94-5D31DBA20E62}"/>
              </a:ext>
            </a:extLst>
          </p:cNvPr>
          <p:cNvSpPr txBox="1"/>
          <p:nvPr/>
        </p:nvSpPr>
        <p:spPr>
          <a:xfrm>
            <a:off x="3678396" y="321770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Endorsing Node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173BF79-0C2A-6380-6025-6D8F9B5C9B25}"/>
              </a:ext>
            </a:extLst>
          </p:cNvPr>
          <p:cNvSpPr txBox="1"/>
          <p:nvPr/>
        </p:nvSpPr>
        <p:spPr>
          <a:xfrm>
            <a:off x="3737927" y="475360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Endorsing Node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378AF9F-D82B-8D13-86D6-000DAFC0499A}"/>
              </a:ext>
            </a:extLst>
          </p:cNvPr>
          <p:cNvSpPr txBox="1"/>
          <p:nvPr/>
        </p:nvSpPr>
        <p:spPr>
          <a:xfrm>
            <a:off x="3821271" y="626570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Endorsing Node</a:t>
            </a:r>
          </a:p>
        </p:txBody>
      </p:sp>
      <p:pic>
        <p:nvPicPr>
          <p:cNvPr id="20" name="Picture 20" descr="A picture containing text, electronics, indoor, computer&#10;&#10;Description automatically generated">
            <a:extLst>
              <a:ext uri="{FF2B5EF4-FFF2-40B4-BE49-F238E27FC236}">
                <a16:creationId xmlns="" xmlns:a16="http://schemas.microsoft.com/office/drawing/2014/main" id="{48607B8A-A1C1-DB8B-21AE-095CCFCF2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474229"/>
            <a:ext cx="1097280" cy="1574262"/>
          </a:xfrm>
          <a:prstGeom prst="rect">
            <a:avLst/>
          </a:prstGeom>
        </p:spPr>
      </p:pic>
      <p:pic>
        <p:nvPicPr>
          <p:cNvPr id="21" name="Picture 20" descr="A picture containing text, electronics, indoor, computer&#10;&#10;Description automatically generated">
            <a:extLst>
              <a:ext uri="{FF2B5EF4-FFF2-40B4-BE49-F238E27FC236}">
                <a16:creationId xmlns="" xmlns:a16="http://schemas.microsoft.com/office/drawing/2014/main" id="{C44BAEB3-3CB0-35E2-D976-07E49AF96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3805189"/>
            <a:ext cx="1097280" cy="15742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6AFCC5D-6223-CFD1-9ECB-9163E7E653EA}"/>
              </a:ext>
            </a:extLst>
          </p:cNvPr>
          <p:cNvSpPr txBox="1"/>
          <p:nvPr/>
        </p:nvSpPr>
        <p:spPr>
          <a:xfrm>
            <a:off x="1300955" y="374602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Committing Node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5AF491F-1599-A7F5-9896-74996A87AA5B}"/>
              </a:ext>
            </a:extLst>
          </p:cNvPr>
          <p:cNvSpPr txBox="1"/>
          <p:nvPr/>
        </p:nvSpPr>
        <p:spPr>
          <a:xfrm>
            <a:off x="1351754" y="518874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Committing Node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DF397D56-DC70-EF77-1A21-83A56714EE8B}"/>
              </a:ext>
            </a:extLst>
          </p:cNvPr>
          <p:cNvSpPr/>
          <p:nvPr/>
        </p:nvSpPr>
        <p:spPr>
          <a:xfrm>
            <a:off x="2672079" y="2971799"/>
            <a:ext cx="325120" cy="3657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A1B97519-1C48-9A7C-6A1C-BA32EF77E11A}"/>
              </a:ext>
            </a:extLst>
          </p:cNvPr>
          <p:cNvSpPr/>
          <p:nvPr/>
        </p:nvSpPr>
        <p:spPr>
          <a:xfrm>
            <a:off x="2722878" y="4302758"/>
            <a:ext cx="325120" cy="3657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FA86A5E4-45AF-76CC-44CF-B8CB2E45349A}"/>
              </a:ext>
            </a:extLst>
          </p:cNvPr>
          <p:cNvSpPr/>
          <p:nvPr/>
        </p:nvSpPr>
        <p:spPr>
          <a:xfrm>
            <a:off x="5252718" y="2260598"/>
            <a:ext cx="325120" cy="3657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36F004C8-E1B8-E41B-1463-4E9C95A3D99D}"/>
              </a:ext>
            </a:extLst>
          </p:cNvPr>
          <p:cNvSpPr/>
          <p:nvPr/>
        </p:nvSpPr>
        <p:spPr>
          <a:xfrm>
            <a:off x="5252717" y="3855717"/>
            <a:ext cx="325120" cy="3657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4D4358D4-53AA-03BC-8411-0EFE77943C6D}"/>
              </a:ext>
            </a:extLst>
          </p:cNvPr>
          <p:cNvSpPr/>
          <p:nvPr/>
        </p:nvSpPr>
        <p:spPr>
          <a:xfrm>
            <a:off x="5252716" y="5552436"/>
            <a:ext cx="325120" cy="3657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4" descr="Checkmark with solid fill">
            <a:extLst>
              <a:ext uri="{FF2B5EF4-FFF2-40B4-BE49-F238E27FC236}">
                <a16:creationId xmlns="" xmlns:a16="http://schemas.microsoft.com/office/drawing/2014/main" id="{6C9DC08C-AA60-A32F-8339-FC7424191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2240" y="2992120"/>
            <a:ext cx="294640" cy="294640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="" xmlns:a16="http://schemas.microsoft.com/office/drawing/2014/main" id="{355C8F9D-2B68-7A73-E240-A9B65416F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3040" y="4373880"/>
            <a:ext cx="294640" cy="29464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="" xmlns:a16="http://schemas.microsoft.com/office/drawing/2014/main" id="{449731CB-BE6D-158C-ACCF-8AB1F1B9A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3200" y="2291080"/>
            <a:ext cx="294640" cy="29464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="" xmlns:a16="http://schemas.microsoft.com/office/drawing/2014/main" id="{31C2B7BF-08E8-7027-E4C9-72E4E1100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3200" y="3926839"/>
            <a:ext cx="294640" cy="29464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="" xmlns:a16="http://schemas.microsoft.com/office/drawing/2014/main" id="{22BAD676-5EDD-869B-698C-83E6D2484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3200" y="5654038"/>
            <a:ext cx="294640" cy="294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90DB5F7-73B6-FB13-4B1C-2EE4E28B14BB}"/>
              </a:ext>
            </a:extLst>
          </p:cNvPr>
          <p:cNvSpPr txBox="1"/>
          <p:nvPr/>
        </p:nvSpPr>
        <p:spPr>
          <a:xfrm>
            <a:off x="1096486" y="1602422"/>
            <a:ext cx="64660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7) Peers validate each transaction in the block</a:t>
            </a:r>
            <a:endParaRPr lang="en-US" sz="2400" b="1" dirty="0">
              <a:cs typeface="Calibri"/>
            </a:endParaRPr>
          </a:p>
        </p:txBody>
      </p:sp>
      <p:pic>
        <p:nvPicPr>
          <p:cNvPr id="16" name="Picture 5" descr="A picture containing text, electronics, computer&#10;&#10;Description automatically generated">
            <a:extLst>
              <a:ext uri="{FF2B5EF4-FFF2-40B4-BE49-F238E27FC236}">
                <a16:creationId xmlns="" xmlns:a16="http://schemas.microsoft.com/office/drawing/2014/main" id="{F941528A-CF3C-CD85-11A2-E53D0E8AB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1363" y="2440892"/>
            <a:ext cx="2255043" cy="320192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5378E3C-E7D5-53FC-507E-9FA2C53049FD}"/>
              </a:ext>
            </a:extLst>
          </p:cNvPr>
          <p:cNvCxnSpPr/>
          <p:nvPr/>
        </p:nvCxnSpPr>
        <p:spPr>
          <a:xfrm flipV="1">
            <a:off x="6421120" y="3845560"/>
            <a:ext cx="1371600" cy="1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649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2D3FBC-B0CD-2763-44B1-0FAC3EB2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Hyperledger Transaction Flow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603D4B7C-2799-8E64-0295-435CD49C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671" y="1852723"/>
            <a:ext cx="1326357" cy="1868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9EDE045-4F2A-D5B4-4745-3D16EF11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952" y="3317192"/>
            <a:ext cx="1326357" cy="18684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78CFDFF-F141-841B-2254-5006D46AB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671" y="4924535"/>
            <a:ext cx="1326357" cy="18684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67BF4DF-90B1-EDFD-7A94-5D31DBA20E62}"/>
              </a:ext>
            </a:extLst>
          </p:cNvPr>
          <p:cNvSpPr txBox="1"/>
          <p:nvPr/>
        </p:nvSpPr>
        <p:spPr>
          <a:xfrm>
            <a:off x="3322796" y="327866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Endorsing Node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173BF79-0C2A-6380-6025-6D8F9B5C9B25}"/>
              </a:ext>
            </a:extLst>
          </p:cNvPr>
          <p:cNvSpPr txBox="1"/>
          <p:nvPr/>
        </p:nvSpPr>
        <p:spPr>
          <a:xfrm>
            <a:off x="3382327" y="481456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Endorsing Node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378AF9F-D82B-8D13-86D6-000DAFC0499A}"/>
              </a:ext>
            </a:extLst>
          </p:cNvPr>
          <p:cNvSpPr txBox="1"/>
          <p:nvPr/>
        </p:nvSpPr>
        <p:spPr>
          <a:xfrm>
            <a:off x="3465671" y="632666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Endorsing Node</a:t>
            </a:r>
          </a:p>
        </p:txBody>
      </p:sp>
      <p:pic>
        <p:nvPicPr>
          <p:cNvPr id="20" name="Picture 20" descr="A picture containing text, electronics, indoor, computer&#10;&#10;Description automatically generated">
            <a:extLst>
              <a:ext uri="{FF2B5EF4-FFF2-40B4-BE49-F238E27FC236}">
                <a16:creationId xmlns="" xmlns:a16="http://schemas.microsoft.com/office/drawing/2014/main" id="{48607B8A-A1C1-DB8B-21AE-095CCFCF2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535189"/>
            <a:ext cx="1097280" cy="1574262"/>
          </a:xfrm>
          <a:prstGeom prst="rect">
            <a:avLst/>
          </a:prstGeom>
        </p:spPr>
      </p:pic>
      <p:pic>
        <p:nvPicPr>
          <p:cNvPr id="21" name="Picture 20" descr="A picture containing text, electronics, indoor, computer&#10;&#10;Description automatically generated">
            <a:extLst>
              <a:ext uri="{FF2B5EF4-FFF2-40B4-BE49-F238E27FC236}">
                <a16:creationId xmlns="" xmlns:a16="http://schemas.microsoft.com/office/drawing/2014/main" id="{C44BAEB3-3CB0-35E2-D976-07E49AF96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866149"/>
            <a:ext cx="1097280" cy="15742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6AFCC5D-6223-CFD1-9ECB-9163E7E653EA}"/>
              </a:ext>
            </a:extLst>
          </p:cNvPr>
          <p:cNvSpPr txBox="1"/>
          <p:nvPr/>
        </p:nvSpPr>
        <p:spPr>
          <a:xfrm>
            <a:off x="945355" y="380698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Committing Node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5AF491F-1599-A7F5-9896-74996A87AA5B}"/>
              </a:ext>
            </a:extLst>
          </p:cNvPr>
          <p:cNvSpPr txBox="1"/>
          <p:nvPr/>
        </p:nvSpPr>
        <p:spPr>
          <a:xfrm>
            <a:off x="996154" y="524970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Committing Node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DF397D56-DC70-EF77-1A21-83A56714EE8B}"/>
              </a:ext>
            </a:extLst>
          </p:cNvPr>
          <p:cNvSpPr/>
          <p:nvPr/>
        </p:nvSpPr>
        <p:spPr>
          <a:xfrm>
            <a:off x="2316479" y="3032759"/>
            <a:ext cx="325120" cy="3657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A1B97519-1C48-9A7C-6A1C-BA32EF77E11A}"/>
              </a:ext>
            </a:extLst>
          </p:cNvPr>
          <p:cNvSpPr/>
          <p:nvPr/>
        </p:nvSpPr>
        <p:spPr>
          <a:xfrm>
            <a:off x="2367278" y="4363718"/>
            <a:ext cx="325120" cy="3657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FA86A5E4-45AF-76CC-44CF-B8CB2E45349A}"/>
              </a:ext>
            </a:extLst>
          </p:cNvPr>
          <p:cNvSpPr/>
          <p:nvPr/>
        </p:nvSpPr>
        <p:spPr>
          <a:xfrm>
            <a:off x="4897118" y="2321558"/>
            <a:ext cx="325120" cy="3657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36F004C8-E1B8-E41B-1463-4E9C95A3D99D}"/>
              </a:ext>
            </a:extLst>
          </p:cNvPr>
          <p:cNvSpPr/>
          <p:nvPr/>
        </p:nvSpPr>
        <p:spPr>
          <a:xfrm>
            <a:off x="4897117" y="3916677"/>
            <a:ext cx="325120" cy="3657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4D4358D4-53AA-03BC-8411-0EFE77943C6D}"/>
              </a:ext>
            </a:extLst>
          </p:cNvPr>
          <p:cNvSpPr/>
          <p:nvPr/>
        </p:nvSpPr>
        <p:spPr>
          <a:xfrm>
            <a:off x="4897116" y="5613396"/>
            <a:ext cx="325120" cy="3657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4" descr="Checkmark with solid fill">
            <a:extLst>
              <a:ext uri="{FF2B5EF4-FFF2-40B4-BE49-F238E27FC236}">
                <a16:creationId xmlns="" xmlns:a16="http://schemas.microsoft.com/office/drawing/2014/main" id="{6C9DC08C-AA60-A32F-8339-FC7424191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6640" y="3053080"/>
            <a:ext cx="294640" cy="294640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="" xmlns:a16="http://schemas.microsoft.com/office/drawing/2014/main" id="{355C8F9D-2B68-7A73-E240-A9B65416F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7440" y="4434840"/>
            <a:ext cx="294640" cy="29464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="" xmlns:a16="http://schemas.microsoft.com/office/drawing/2014/main" id="{449731CB-BE6D-158C-ACCF-8AB1F1B9A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7600" y="2352040"/>
            <a:ext cx="294640" cy="29464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="" xmlns:a16="http://schemas.microsoft.com/office/drawing/2014/main" id="{31C2B7BF-08E8-7027-E4C9-72E4E1100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7600" y="3987799"/>
            <a:ext cx="294640" cy="29464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="" xmlns:a16="http://schemas.microsoft.com/office/drawing/2014/main" id="{22BAD676-5EDD-869B-698C-83E6D2484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7600" y="5714998"/>
            <a:ext cx="294640" cy="294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90DB5F7-73B6-FB13-4B1C-2EE4E28B14BB}"/>
              </a:ext>
            </a:extLst>
          </p:cNvPr>
          <p:cNvSpPr txBox="1"/>
          <p:nvPr/>
        </p:nvSpPr>
        <p:spPr>
          <a:xfrm>
            <a:off x="1055846" y="1622742"/>
            <a:ext cx="64660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8) Committing to their ledger</a:t>
            </a:r>
            <a:endParaRPr lang="en-US" sz="2400" b="1" dirty="0">
              <a:cs typeface="Calibri"/>
            </a:endParaRPr>
          </a:p>
        </p:txBody>
      </p:sp>
      <p:pic>
        <p:nvPicPr>
          <p:cNvPr id="11" name="Picture 12" descr="Diagram&#10;&#10;Description automatically generated">
            <a:extLst>
              <a:ext uri="{FF2B5EF4-FFF2-40B4-BE49-F238E27FC236}">
                <a16:creationId xmlns="" xmlns:a16="http://schemas.microsoft.com/office/drawing/2014/main" id="{C6C92284-7E7C-29A2-B930-D6984634E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146" y="2045992"/>
            <a:ext cx="2743200" cy="388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3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2D3FBC-B0CD-2763-44B1-0FAC3EB2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Hyperledger Transaction 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94875E9-901F-CBDC-69B1-C995C86A9FB9}"/>
              </a:ext>
            </a:extLst>
          </p:cNvPr>
          <p:cNvSpPr txBox="1"/>
          <p:nvPr/>
        </p:nvSpPr>
        <p:spPr>
          <a:xfrm>
            <a:off x="1123950" y="1795463"/>
            <a:ext cx="5264150" cy="4619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1) Client initiating a transaction</a:t>
            </a:r>
            <a:endParaRPr lang="en-US" sz="2400" b="1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BD3295F-1739-AA99-B3FE-05D3A709E8F7}"/>
              </a:ext>
            </a:extLst>
          </p:cNvPr>
          <p:cNvSpPr txBox="1"/>
          <p:nvPr/>
        </p:nvSpPr>
        <p:spPr>
          <a:xfrm>
            <a:off x="1123950" y="2498725"/>
            <a:ext cx="5264150" cy="4619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2) Validation of transaction</a:t>
            </a:r>
            <a:endParaRPr lang="en-US" sz="2400" b="1" dirty="0"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3F148B6-3003-76AD-1074-15E14DF1115C}"/>
              </a:ext>
            </a:extLst>
          </p:cNvPr>
          <p:cNvSpPr txBox="1"/>
          <p:nvPr/>
        </p:nvSpPr>
        <p:spPr>
          <a:xfrm>
            <a:off x="1123950" y="3201988"/>
            <a:ext cx="5264150" cy="4619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3) Simulating the transaction</a:t>
            </a:r>
            <a:endParaRPr lang="en-US" sz="2400" b="1" dirty="0"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5789822-B91C-AD6F-97A5-511E73CBE546}"/>
              </a:ext>
            </a:extLst>
          </p:cNvPr>
          <p:cNvSpPr txBox="1"/>
          <p:nvPr/>
        </p:nvSpPr>
        <p:spPr>
          <a:xfrm>
            <a:off x="1123950" y="3905250"/>
            <a:ext cx="5264150" cy="4619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4) Verifying Proposal Response</a:t>
            </a:r>
            <a:endParaRPr lang="en-US" sz="2400" b="1" dirty="0">
              <a:cs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0AA0BE7-B725-ED61-C3F7-307959AE4FF2}"/>
              </a:ext>
            </a:extLst>
          </p:cNvPr>
          <p:cNvSpPr txBox="1"/>
          <p:nvPr/>
        </p:nvSpPr>
        <p:spPr>
          <a:xfrm>
            <a:off x="1123950" y="4608513"/>
            <a:ext cx="5264150" cy="4619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5) Broadcast transaction to the </a:t>
            </a:r>
            <a:r>
              <a:rPr lang="en-US" sz="2400" b="1" dirty="0" err="1"/>
              <a:t>orderer</a:t>
            </a:r>
            <a:endParaRPr lang="en-US" sz="2400" b="1" dirty="0" err="1">
              <a:cs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7D0108F7-7BA7-ABF7-29E9-4F0781844088}"/>
              </a:ext>
            </a:extLst>
          </p:cNvPr>
          <p:cNvSpPr txBox="1"/>
          <p:nvPr/>
        </p:nvSpPr>
        <p:spPr>
          <a:xfrm>
            <a:off x="1123950" y="5311775"/>
            <a:ext cx="5264150" cy="4619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6) Order transaction and create block</a:t>
            </a:r>
            <a:endParaRPr lang="en-US" sz="2400" b="1" dirty="0">
              <a:cs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5A7E31C3-5CC8-A789-A1A4-A7EFF20316DF}"/>
              </a:ext>
            </a:extLst>
          </p:cNvPr>
          <p:cNvSpPr txBox="1"/>
          <p:nvPr/>
        </p:nvSpPr>
        <p:spPr>
          <a:xfrm>
            <a:off x="1123950" y="6015038"/>
            <a:ext cx="6105761" cy="4619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7) Peers validate each transaction in the block</a:t>
            </a:r>
            <a:endParaRPr lang="en-US" sz="2400" b="1" dirty="0"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B6451F11-32A5-3F9E-530C-EE061B829CAE}"/>
              </a:ext>
            </a:extLst>
          </p:cNvPr>
          <p:cNvSpPr txBox="1"/>
          <p:nvPr/>
        </p:nvSpPr>
        <p:spPr>
          <a:xfrm>
            <a:off x="7231458" y="1793339"/>
            <a:ext cx="64660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8) Committing to their ledger</a:t>
            </a:r>
            <a:endParaRPr lang="en-US" sz="2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39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30" grpId="0"/>
      <p:bldP spid="32" grpId="0"/>
      <p:bldP spid="34" grpId="0"/>
      <p:bldP spid="36" grpId="0"/>
      <p:bldP spid="38" grpId="0"/>
      <p:bldP spid="4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2D3FBC-B0CD-2763-44B1-0FAC3EB2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Hyperledger Test Network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06761803-D34B-9038-2B98-8946DEFC3057}"/>
              </a:ext>
            </a:extLst>
          </p:cNvPr>
          <p:cNvSpPr/>
          <p:nvPr/>
        </p:nvSpPr>
        <p:spPr>
          <a:xfrm>
            <a:off x="2895600" y="1671320"/>
            <a:ext cx="6441440" cy="154432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64FFD6A9-141C-6562-C353-FD63FA0EDADE}"/>
              </a:ext>
            </a:extLst>
          </p:cNvPr>
          <p:cNvSpPr/>
          <p:nvPr/>
        </p:nvSpPr>
        <p:spPr>
          <a:xfrm>
            <a:off x="3047999" y="3784600"/>
            <a:ext cx="2844800" cy="27940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DD9862BE-659F-0A2D-5A6E-25B694A6A111}"/>
              </a:ext>
            </a:extLst>
          </p:cNvPr>
          <p:cNvSpPr/>
          <p:nvPr/>
        </p:nvSpPr>
        <p:spPr>
          <a:xfrm>
            <a:off x="6370318" y="3774440"/>
            <a:ext cx="2844800" cy="27940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D5E0812-E45D-5C4B-7BF0-BA432E27290C}"/>
              </a:ext>
            </a:extLst>
          </p:cNvPr>
          <p:cNvSpPr/>
          <p:nvPr/>
        </p:nvSpPr>
        <p:spPr>
          <a:xfrm>
            <a:off x="3739515" y="2078355"/>
            <a:ext cx="1239520" cy="65024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Calibri"/>
              </a:rPr>
              <a:t>Ordering</a:t>
            </a:r>
          </a:p>
          <a:p>
            <a:pPr algn="ctr"/>
            <a:r>
              <a:rPr lang="en-US" b="1" dirty="0">
                <a:cs typeface="Calibri"/>
              </a:rPr>
              <a:t>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DAD475E-63B8-EB4C-079B-4A921AA6FF96}"/>
              </a:ext>
            </a:extLst>
          </p:cNvPr>
          <p:cNvSpPr/>
          <p:nvPr/>
        </p:nvSpPr>
        <p:spPr>
          <a:xfrm>
            <a:off x="7275195" y="2078355"/>
            <a:ext cx="1239520" cy="65024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cs typeface="Calibri"/>
              </a:rPr>
              <a:t>CA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3473767-83F0-A7D1-56E8-B1ABE569A94F}"/>
              </a:ext>
            </a:extLst>
          </p:cNvPr>
          <p:cNvSpPr txBox="1"/>
          <p:nvPr/>
        </p:nvSpPr>
        <p:spPr>
          <a:xfrm>
            <a:off x="5152390" y="131191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Ordering Organization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E234306-26C8-E3A6-2296-F666F7CE3463}"/>
              </a:ext>
            </a:extLst>
          </p:cNvPr>
          <p:cNvSpPr/>
          <p:nvPr/>
        </p:nvSpPr>
        <p:spPr>
          <a:xfrm>
            <a:off x="3851275" y="4293234"/>
            <a:ext cx="1239520" cy="650240"/>
          </a:xfrm>
          <a:prstGeom prst="rect">
            <a:avLst/>
          </a:prstGeom>
          <a:solidFill>
            <a:srgbClr val="00B0F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cs typeface="Calibri"/>
              </a:rPr>
              <a:t>Peer1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7310581-E68E-0C91-9A61-3B5A53E040ED}"/>
              </a:ext>
            </a:extLst>
          </p:cNvPr>
          <p:cNvSpPr txBox="1"/>
          <p:nvPr/>
        </p:nvSpPr>
        <p:spPr>
          <a:xfrm>
            <a:off x="3740785" y="341566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Organization 1</a:t>
            </a:r>
            <a:endParaRPr lang="en-US" b="1" dirty="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0870F19-5F66-F196-5E40-0C25BDACDBAB}"/>
              </a:ext>
            </a:extLst>
          </p:cNvPr>
          <p:cNvSpPr txBox="1"/>
          <p:nvPr/>
        </p:nvSpPr>
        <p:spPr>
          <a:xfrm>
            <a:off x="6991984" y="337502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Organization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7D0342-9ABD-14AA-024A-F987AB49E57E}"/>
              </a:ext>
            </a:extLst>
          </p:cNvPr>
          <p:cNvSpPr/>
          <p:nvPr/>
        </p:nvSpPr>
        <p:spPr>
          <a:xfrm>
            <a:off x="3851275" y="5593713"/>
            <a:ext cx="1239520" cy="650240"/>
          </a:xfrm>
          <a:prstGeom prst="rect">
            <a:avLst/>
          </a:prstGeom>
          <a:solidFill>
            <a:srgbClr val="00B0F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cs typeface="Calibri"/>
              </a:rPr>
              <a:t>CA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761E5FD7-983C-86FC-A758-71C6264E2568}"/>
              </a:ext>
            </a:extLst>
          </p:cNvPr>
          <p:cNvSpPr/>
          <p:nvPr/>
        </p:nvSpPr>
        <p:spPr>
          <a:xfrm>
            <a:off x="7183755" y="4303393"/>
            <a:ext cx="1239520" cy="650240"/>
          </a:xfrm>
          <a:prstGeom prst="rect">
            <a:avLst/>
          </a:prstGeom>
          <a:solidFill>
            <a:srgbClr val="00B0F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cs typeface="Calibri"/>
              </a:rPr>
              <a:t>Peer1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7E07766-95AA-A067-6A0C-485487C92D54}"/>
              </a:ext>
            </a:extLst>
          </p:cNvPr>
          <p:cNvSpPr/>
          <p:nvPr/>
        </p:nvSpPr>
        <p:spPr>
          <a:xfrm>
            <a:off x="7183755" y="5603872"/>
            <a:ext cx="1239520" cy="650240"/>
          </a:xfrm>
          <a:prstGeom prst="rect">
            <a:avLst/>
          </a:prstGeom>
          <a:solidFill>
            <a:srgbClr val="00B0F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cs typeface="Calibri"/>
              </a:rPr>
              <a:t>CA</a:t>
            </a:r>
            <a:endParaRPr lang="en-US" dirty="0"/>
          </a:p>
        </p:txBody>
      </p:sp>
      <p:sp>
        <p:nvSpPr>
          <p:cNvPr id="17" name="Cylinder 16">
            <a:extLst>
              <a:ext uri="{FF2B5EF4-FFF2-40B4-BE49-F238E27FC236}">
                <a16:creationId xmlns="" xmlns:a16="http://schemas.microsoft.com/office/drawing/2014/main" id="{A2080DA5-AE65-AC8E-1753-1AFAAF3456B8}"/>
              </a:ext>
            </a:extLst>
          </p:cNvPr>
          <p:cNvSpPr/>
          <p:nvPr/>
        </p:nvSpPr>
        <p:spPr>
          <a:xfrm rot="16200000">
            <a:off x="6012180" y="3610864"/>
            <a:ext cx="223520" cy="2021840"/>
          </a:xfrm>
          <a:prstGeom prst="ca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9" descr="Shape&#10;&#10;Description automatically generated">
            <a:extLst>
              <a:ext uri="{FF2B5EF4-FFF2-40B4-BE49-F238E27FC236}">
                <a16:creationId xmlns="" xmlns:a16="http://schemas.microsoft.com/office/drawing/2014/main" id="{50ECB4D3-B338-9506-4A5F-62368EA6B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086" y="4798291"/>
            <a:ext cx="605051" cy="855329"/>
          </a:xfrm>
          <a:prstGeom prst="rect">
            <a:avLst/>
          </a:prstGeom>
        </p:spPr>
      </p:pic>
      <p:pic>
        <p:nvPicPr>
          <p:cNvPr id="21" name="Picture 19" descr="Shape&#10;&#10;Description automatically generated">
            <a:extLst>
              <a:ext uri="{FF2B5EF4-FFF2-40B4-BE49-F238E27FC236}">
                <a16:creationId xmlns="" xmlns:a16="http://schemas.microsoft.com/office/drawing/2014/main" id="{3719926A-0DD2-9D3B-B166-D3FC061FF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981" y="4798290"/>
            <a:ext cx="605051" cy="85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3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/>
      <p:bldP spid="10" grpId="0" animBg="1"/>
      <p:bldP spid="11" grpId="0"/>
      <p:bldP spid="12" grpId="0"/>
      <p:bldP spid="13" grpId="0" animBg="1"/>
      <p:bldP spid="15" grpId="0" animBg="1"/>
      <p:bldP spid="16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02B6B0-5AA8-B97C-6F2B-2031A2F57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State Database</a:t>
            </a:r>
            <a:endParaRPr lang="en-US" u="sng">
              <a:cs typeface="Calibri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DCD45CA-2172-3AC8-0D42-BB35B5D9E1C3}"/>
              </a:ext>
            </a:extLst>
          </p:cNvPr>
          <p:cNvSpPr/>
          <p:nvPr/>
        </p:nvSpPr>
        <p:spPr>
          <a:xfrm>
            <a:off x="528320" y="2961640"/>
            <a:ext cx="2032000" cy="9144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Comp Id –123</a:t>
            </a:r>
          </a:p>
          <a:p>
            <a:pPr algn="ctr"/>
            <a:r>
              <a:rPr lang="en-US" dirty="0">
                <a:cs typeface="Calibri"/>
              </a:rPr>
              <a:t>Ownership - Kshitij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AE6CE41-11C6-B30A-0B8F-99580FBA4C50}"/>
              </a:ext>
            </a:extLst>
          </p:cNvPr>
          <p:cNvSpPr/>
          <p:nvPr/>
        </p:nvSpPr>
        <p:spPr>
          <a:xfrm>
            <a:off x="2905759" y="2961640"/>
            <a:ext cx="2032000" cy="9144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Comp Id –123</a:t>
            </a:r>
          </a:p>
          <a:p>
            <a:pPr algn="ctr"/>
            <a:r>
              <a:rPr lang="en-US" dirty="0">
                <a:cs typeface="Calibri"/>
              </a:rPr>
              <a:t>Ownership - Karan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2482334-EEA6-C91C-D958-5429172B9A5D}"/>
              </a:ext>
            </a:extLst>
          </p:cNvPr>
          <p:cNvSpPr/>
          <p:nvPr/>
        </p:nvSpPr>
        <p:spPr>
          <a:xfrm>
            <a:off x="5303518" y="2961640"/>
            <a:ext cx="2032000" cy="9144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Comp Id –123</a:t>
            </a:r>
          </a:p>
          <a:p>
            <a:pPr algn="ctr"/>
            <a:r>
              <a:rPr lang="en-US" dirty="0">
                <a:cs typeface="Calibri"/>
              </a:rPr>
              <a:t>Ownership - Kim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58CD321F-EBF8-92B1-0E7F-2CF924C2411A}"/>
              </a:ext>
            </a:extLst>
          </p:cNvPr>
          <p:cNvSpPr/>
          <p:nvPr/>
        </p:nvSpPr>
        <p:spPr>
          <a:xfrm>
            <a:off x="7680957" y="2951480"/>
            <a:ext cx="2032000" cy="9144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Comp Id –123</a:t>
            </a:r>
          </a:p>
          <a:p>
            <a:pPr algn="ctr"/>
            <a:r>
              <a:rPr lang="en-US" dirty="0">
                <a:cs typeface="Calibri"/>
              </a:rPr>
              <a:t>Ownership - Raj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AE54D11-D257-2D77-AFD4-E4A1A92D34DD}"/>
              </a:ext>
            </a:extLst>
          </p:cNvPr>
          <p:cNvSpPr/>
          <p:nvPr/>
        </p:nvSpPr>
        <p:spPr>
          <a:xfrm>
            <a:off x="9997436" y="2951480"/>
            <a:ext cx="2032000" cy="9144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Comp Id –123</a:t>
            </a:r>
          </a:p>
          <a:p>
            <a:pPr algn="ctr"/>
            <a:r>
              <a:rPr lang="en-US" dirty="0">
                <a:cs typeface="Calibri"/>
              </a:rPr>
              <a:t>Ownership - Rahul</a:t>
            </a:r>
          </a:p>
        </p:txBody>
      </p:sp>
      <p:pic>
        <p:nvPicPr>
          <p:cNvPr id="15" name="Picture 19" descr="Shape&#10;&#10;Description automatically generated">
            <a:extLst>
              <a:ext uri="{FF2B5EF4-FFF2-40B4-BE49-F238E27FC236}">
                <a16:creationId xmlns="" xmlns:a16="http://schemas.microsoft.com/office/drawing/2014/main" id="{0A57E4A7-393C-FB8D-50D4-D2E447CE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486" y="4757651"/>
            <a:ext cx="1346731" cy="18916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1AC0EA7-17C3-E4E0-7A4E-7B4AA052993E}"/>
              </a:ext>
            </a:extLst>
          </p:cNvPr>
          <p:cNvSpPr txBox="1"/>
          <p:nvPr/>
        </p:nvSpPr>
        <p:spPr>
          <a:xfrm>
            <a:off x="6319520" y="522224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Latest Transaction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17E1D90-32D8-EF7B-3C2E-D3B6FA16D21A}"/>
              </a:ext>
            </a:extLst>
          </p:cNvPr>
          <p:cNvSpPr txBox="1"/>
          <p:nvPr/>
        </p:nvSpPr>
        <p:spPr>
          <a:xfrm>
            <a:off x="6320155" y="558863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Comp Id –123</a:t>
            </a:r>
          </a:p>
          <a:p>
            <a:r>
              <a:rPr lang="en-US" dirty="0">
                <a:cs typeface="Calibri"/>
              </a:rPr>
              <a:t>Ownership - Rahul</a:t>
            </a:r>
          </a:p>
        </p:txBody>
      </p:sp>
    </p:spTree>
    <p:extLst>
      <p:ext uri="{BB962C8B-B14F-4D97-AF65-F5344CB8AC3E}">
        <p14:creationId xmlns:p14="http://schemas.microsoft.com/office/powerpoint/2010/main" val="148430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C1DD1A8A-57D5-4A81-AD04-532B043C56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33BA108-7DC4-788D-1606-AAD4609A22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ctangle 9">
            <a:extLst>
              <a:ext uri="{FF2B5EF4-FFF2-40B4-BE49-F238E27FC236}">
                <a16:creationId xmlns="" xmlns:a16="http://schemas.microsoft.com/office/drawing/2014/main" id="{007891EC-4501-44ED-A8C8-B11B6DB767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02B6B0-5AA8-B97C-6F2B-2031A2F57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u="sng">
                <a:solidFill>
                  <a:srgbClr val="FFFFFF"/>
                </a:solidFill>
              </a:rPr>
              <a:t>Congratulations</a:t>
            </a:r>
            <a:endParaRPr lang="en-US" sz="5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594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812C0D-8369-8C2D-25A9-A1CC9A71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What is Hyperledger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672F9C5-D8FB-DEB8-03A1-113F95D84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437"/>
            <a:ext cx="5625153" cy="6436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Private Permissioned Blockchain</a:t>
            </a:r>
            <a:endParaRPr lang="en-US" dirty="0"/>
          </a:p>
        </p:txBody>
      </p:sp>
      <p:pic>
        <p:nvPicPr>
          <p:cNvPr id="5" name="Picture 5" descr="Logo, icon&#10;&#10;Description automatically generated">
            <a:extLst>
              <a:ext uri="{FF2B5EF4-FFF2-40B4-BE49-F238E27FC236}">
                <a16:creationId xmlns="" xmlns:a16="http://schemas.microsoft.com/office/drawing/2014/main" id="{436692B0-D8E6-27D4-8D4F-FC97AA719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5" y="2497138"/>
            <a:ext cx="2743200" cy="3879850"/>
          </a:xfrm>
          <a:prstGeom prst="rect">
            <a:avLst/>
          </a:prstGeom>
        </p:spPr>
      </p:pic>
      <p:pic>
        <p:nvPicPr>
          <p:cNvPr id="6" name="Picture 6" descr="Chart, sunburst chart&#10;&#10;Description automatically generated">
            <a:extLst>
              <a:ext uri="{FF2B5EF4-FFF2-40B4-BE49-F238E27FC236}">
                <a16:creationId xmlns="" xmlns:a16="http://schemas.microsoft.com/office/drawing/2014/main" id="{8F63679E-D89E-269E-788E-48CEBE0BA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63" y="2497138"/>
            <a:ext cx="2741613" cy="3879850"/>
          </a:xfrm>
          <a:prstGeom prst="rect">
            <a:avLst/>
          </a:prstGeom>
        </p:spPr>
      </p:pic>
      <p:pic>
        <p:nvPicPr>
          <p:cNvPr id="7" name="Picture 7" descr="Icon&#10;&#10;Description automatically generated">
            <a:extLst>
              <a:ext uri="{FF2B5EF4-FFF2-40B4-BE49-F238E27FC236}">
                <a16:creationId xmlns="" xmlns:a16="http://schemas.microsoft.com/office/drawing/2014/main" id="{3CC306F4-E2C0-0B6F-6FF2-C64A5DBCE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401888"/>
            <a:ext cx="2741613" cy="38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6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="" xmlns:a16="http://schemas.microsoft.com/office/drawing/2014/main" id="{3B0DF90E-6BAD-4E82-8FDF-717C9A3573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="" xmlns:a16="http://schemas.microsoft.com/office/drawing/2014/main" id="{13DCC859-0434-4BB8-B6C5-09C88AE698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="" xmlns:a16="http://schemas.microsoft.com/office/drawing/2014/main" id="{08E7ACFB-B791-4C23-8B17-013FEDC09A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02B6B0-5AA8-B97C-6F2B-2031A2F57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12310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98B01D-1717-8C2D-B19A-9CB830F78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Why Hyperledger (Enterprise Blockchain) 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F7E8DCDF-BB2F-D7E8-73E5-234DD28B7F4B}"/>
              </a:ext>
            </a:extLst>
          </p:cNvPr>
          <p:cNvSpPr/>
          <p:nvPr/>
        </p:nvSpPr>
        <p:spPr>
          <a:xfrm>
            <a:off x="1053787" y="3902757"/>
            <a:ext cx="914400" cy="914400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cs typeface="Calibri"/>
              </a:rPr>
              <a:t>Why</a:t>
            </a:r>
          </a:p>
        </p:txBody>
      </p:sp>
      <p:pic>
        <p:nvPicPr>
          <p:cNvPr id="54" name="Picture 55" descr="Icon&#10;&#10;Description automatically generated">
            <a:extLst>
              <a:ext uri="{FF2B5EF4-FFF2-40B4-BE49-F238E27FC236}">
                <a16:creationId xmlns="" xmlns:a16="http://schemas.microsoft.com/office/drawing/2014/main" id="{94346B70-B9CA-A7E1-C60E-C9CE161D0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638" y="1955008"/>
            <a:ext cx="3311856" cy="4688074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456299B1-1619-8D1E-E947-3BF408CF78CC}"/>
              </a:ext>
            </a:extLst>
          </p:cNvPr>
          <p:cNvSpPr/>
          <p:nvPr/>
        </p:nvSpPr>
        <p:spPr>
          <a:xfrm>
            <a:off x="8787519" y="3902756"/>
            <a:ext cx="2688608" cy="914400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cs typeface="Calibri"/>
              </a:rPr>
              <a:t>Issues with Public blockchain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54236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98B01D-1717-8C2D-B19A-9CB830F78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Issues with public blockchain </a:t>
            </a:r>
            <a:endParaRPr lang="en-US" dirty="0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38960497-0189-81B7-DF28-D02B06D0ECD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789" y="1833049"/>
            <a:ext cx="995646" cy="1444640"/>
          </a:xfrm>
          <a:prstGeom prst="rect">
            <a:avLst/>
          </a:prstGeom>
        </p:spPr>
      </p:pic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E177DAC9-889C-4F52-FEF2-EA72D9DBB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914" y="1849750"/>
            <a:ext cx="1104503" cy="1509953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DD1794F3-57DC-DCE1-823F-C795252D2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532" y="4260565"/>
            <a:ext cx="1017418" cy="1509953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C9532F53-0263-CECB-1AE3-937585611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873" y="3552992"/>
            <a:ext cx="1017418" cy="1455525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98D586B6-6B69-471D-065B-704EBD23E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501" y="4739535"/>
            <a:ext cx="1006532" cy="144464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AABFDA1B-9F7A-1E68-C839-64C3AA4EED3A}"/>
              </a:ext>
            </a:extLst>
          </p:cNvPr>
          <p:cNvCxnSpPr/>
          <p:nvPr/>
        </p:nvCxnSpPr>
        <p:spPr>
          <a:xfrm flipH="1">
            <a:off x="2705264" y="3089922"/>
            <a:ext cx="10886" cy="13824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9BB3C73C-27D8-C916-9F1C-E2038988E460}"/>
              </a:ext>
            </a:extLst>
          </p:cNvPr>
          <p:cNvCxnSpPr>
            <a:cxnSpLocks/>
          </p:cNvCxnSpPr>
          <p:nvPr/>
        </p:nvCxnSpPr>
        <p:spPr>
          <a:xfrm>
            <a:off x="3195121" y="2654493"/>
            <a:ext cx="4974771" cy="195942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5B767B84-C0E7-1297-EC54-86B5297F679A}"/>
              </a:ext>
            </a:extLst>
          </p:cNvPr>
          <p:cNvCxnSpPr>
            <a:cxnSpLocks/>
          </p:cNvCxnSpPr>
          <p:nvPr/>
        </p:nvCxnSpPr>
        <p:spPr>
          <a:xfrm>
            <a:off x="2922978" y="3144349"/>
            <a:ext cx="2383970" cy="1066798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AD63C5DD-8D35-4453-AF59-D70464373293}"/>
              </a:ext>
            </a:extLst>
          </p:cNvPr>
          <p:cNvCxnSpPr>
            <a:cxnSpLocks/>
          </p:cNvCxnSpPr>
          <p:nvPr/>
        </p:nvCxnSpPr>
        <p:spPr>
          <a:xfrm flipH="1">
            <a:off x="3077804" y="4470268"/>
            <a:ext cx="2264227" cy="32656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DEEC4B17-A03B-8780-38D4-77D6F47B4F30}"/>
              </a:ext>
            </a:extLst>
          </p:cNvPr>
          <p:cNvCxnSpPr>
            <a:cxnSpLocks/>
          </p:cNvCxnSpPr>
          <p:nvPr/>
        </p:nvCxnSpPr>
        <p:spPr>
          <a:xfrm>
            <a:off x="8648864" y="3329408"/>
            <a:ext cx="54428" cy="16872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D4D347A3-6822-61CF-2D66-AFEB73B77EA0}"/>
              </a:ext>
            </a:extLst>
          </p:cNvPr>
          <p:cNvCxnSpPr>
            <a:cxnSpLocks/>
          </p:cNvCxnSpPr>
          <p:nvPr/>
        </p:nvCxnSpPr>
        <p:spPr>
          <a:xfrm flipH="1" flipV="1">
            <a:off x="2958061" y="5036323"/>
            <a:ext cx="5453741" cy="51162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FBF6C054-1A3A-D9E2-1F75-E4C3EA8A6E57}"/>
              </a:ext>
            </a:extLst>
          </p:cNvPr>
          <p:cNvCxnSpPr>
            <a:cxnSpLocks/>
          </p:cNvCxnSpPr>
          <p:nvPr/>
        </p:nvCxnSpPr>
        <p:spPr>
          <a:xfrm>
            <a:off x="6351977" y="4472405"/>
            <a:ext cx="2220684" cy="772886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13">
            <a:extLst>
              <a:ext uri="{FF2B5EF4-FFF2-40B4-BE49-F238E27FC236}">
                <a16:creationId xmlns="" xmlns:a16="http://schemas.microsoft.com/office/drawing/2014/main" id="{2762E0A1-D8B9-C232-2A6D-6C6BFEE3EFA5}"/>
              </a:ext>
            </a:extLst>
          </p:cNvPr>
          <p:cNvSpPr txBox="1"/>
          <p:nvPr/>
        </p:nvSpPr>
        <p:spPr>
          <a:xfrm>
            <a:off x="1890214" y="1980202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</a:t>
            </a:r>
          </a:p>
        </p:txBody>
      </p:sp>
      <p:sp>
        <p:nvSpPr>
          <p:cNvPr id="26" name="TextBox 14">
            <a:extLst>
              <a:ext uri="{FF2B5EF4-FFF2-40B4-BE49-F238E27FC236}">
                <a16:creationId xmlns="" xmlns:a16="http://schemas.microsoft.com/office/drawing/2014/main" id="{DABE17D2-A670-4C93-BF0B-F5A2693E4C93}"/>
              </a:ext>
            </a:extLst>
          </p:cNvPr>
          <p:cNvSpPr txBox="1"/>
          <p:nvPr/>
        </p:nvSpPr>
        <p:spPr>
          <a:xfrm>
            <a:off x="9017226" y="1854942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</a:t>
            </a:r>
            <a:endParaRPr lang="en-US">
              <a:cs typeface="Calibri"/>
            </a:endParaRPr>
          </a:p>
        </p:txBody>
      </p:sp>
      <p:sp>
        <p:nvSpPr>
          <p:cNvPr id="28" name="TextBox 15">
            <a:extLst>
              <a:ext uri="{FF2B5EF4-FFF2-40B4-BE49-F238E27FC236}">
                <a16:creationId xmlns="" xmlns:a16="http://schemas.microsoft.com/office/drawing/2014/main" id="{B022BF30-65EF-3145-B191-8CE3BF4C5439}"/>
              </a:ext>
            </a:extLst>
          </p:cNvPr>
          <p:cNvSpPr txBox="1"/>
          <p:nvPr/>
        </p:nvSpPr>
        <p:spPr>
          <a:xfrm>
            <a:off x="5428070" y="3504201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E</a:t>
            </a:r>
            <a:endParaRPr lang="en-US">
              <a:cs typeface="Calibri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="" xmlns:a16="http://schemas.microsoft.com/office/drawing/2014/main" id="{AE7E57E6-926B-2284-778F-98B53F4A2708}"/>
              </a:ext>
            </a:extLst>
          </p:cNvPr>
          <p:cNvSpPr txBox="1"/>
          <p:nvPr/>
        </p:nvSpPr>
        <p:spPr>
          <a:xfrm>
            <a:off x="1792242" y="4287973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cs typeface="Calibri"/>
              </a:rPr>
              <a:t>F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="" xmlns:a16="http://schemas.microsoft.com/office/drawing/2014/main" id="{5F28336C-7E23-6BD5-F72D-8DB0B89E2BD5}"/>
              </a:ext>
            </a:extLst>
          </p:cNvPr>
          <p:cNvSpPr txBox="1"/>
          <p:nvPr/>
        </p:nvSpPr>
        <p:spPr>
          <a:xfrm>
            <a:off x="9515134" y="5023728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cs typeface="Calibri"/>
              </a:rPr>
              <a:t>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C0377A60-28A8-E88B-241D-F39C32473C6F}"/>
              </a:ext>
            </a:extLst>
          </p:cNvPr>
          <p:cNvSpPr txBox="1"/>
          <p:nvPr/>
        </p:nvSpPr>
        <p:spPr>
          <a:xfrm>
            <a:off x="4541520" y="61976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Public Blockchain </a:t>
            </a:r>
          </a:p>
        </p:txBody>
      </p:sp>
    </p:spTree>
    <p:extLst>
      <p:ext uri="{BB962C8B-B14F-4D97-AF65-F5344CB8AC3E}">
        <p14:creationId xmlns:p14="http://schemas.microsoft.com/office/powerpoint/2010/main" val="1501390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98B01D-1717-8C2D-B19A-9CB830F78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Issues with public blockchain</a:t>
            </a:r>
            <a:endParaRPr lang="en-US" dirty="0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1BF373FA-509E-5A2C-6699-31AF5543B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302" y="1645936"/>
            <a:ext cx="995646" cy="1444640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F73154C4-36C5-840A-549C-EE7BECD1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358" y="1798336"/>
            <a:ext cx="1104503" cy="1509953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4E4DD467-CF85-B9EF-E9F3-97562D8BB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045" y="4073452"/>
            <a:ext cx="1017418" cy="1509953"/>
          </a:xfrm>
          <a:prstGeom prst="rect">
            <a:avLst/>
          </a:prstGeom>
        </p:spPr>
      </p:pic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A9E88987-97DE-CBB5-615B-AE8752C95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386" y="3365879"/>
            <a:ext cx="1017418" cy="1455525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3A6D85FB-556A-B2B1-DD32-8E867BEAF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014" y="4552422"/>
            <a:ext cx="1006532" cy="144464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A2AF13E2-1641-4FD3-CCA7-532668E6DE53}"/>
              </a:ext>
            </a:extLst>
          </p:cNvPr>
          <p:cNvCxnSpPr/>
          <p:nvPr/>
        </p:nvCxnSpPr>
        <p:spPr>
          <a:xfrm flipH="1">
            <a:off x="2536777" y="2902809"/>
            <a:ext cx="10886" cy="13824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FBD09EC1-D505-1828-98A3-6AC49E294B9C}"/>
              </a:ext>
            </a:extLst>
          </p:cNvPr>
          <p:cNvCxnSpPr>
            <a:cxnSpLocks/>
          </p:cNvCxnSpPr>
          <p:nvPr/>
        </p:nvCxnSpPr>
        <p:spPr>
          <a:xfrm>
            <a:off x="3026634" y="2467380"/>
            <a:ext cx="4974771" cy="195942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BA2AFBED-1DE4-18BA-C0C1-23DA2C9B35FE}"/>
              </a:ext>
            </a:extLst>
          </p:cNvPr>
          <p:cNvCxnSpPr>
            <a:cxnSpLocks/>
          </p:cNvCxnSpPr>
          <p:nvPr/>
        </p:nvCxnSpPr>
        <p:spPr>
          <a:xfrm>
            <a:off x="2754491" y="2957236"/>
            <a:ext cx="2383970" cy="1066798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226BCFBD-E8F3-97C7-345E-F704899024BE}"/>
              </a:ext>
            </a:extLst>
          </p:cNvPr>
          <p:cNvCxnSpPr>
            <a:cxnSpLocks/>
          </p:cNvCxnSpPr>
          <p:nvPr/>
        </p:nvCxnSpPr>
        <p:spPr>
          <a:xfrm flipH="1">
            <a:off x="2909317" y="4283155"/>
            <a:ext cx="2264227" cy="32656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47928578-AA64-6194-7EE2-29045BB37B40}"/>
              </a:ext>
            </a:extLst>
          </p:cNvPr>
          <p:cNvCxnSpPr>
            <a:cxnSpLocks/>
          </p:cNvCxnSpPr>
          <p:nvPr/>
        </p:nvCxnSpPr>
        <p:spPr>
          <a:xfrm>
            <a:off x="8480377" y="3142295"/>
            <a:ext cx="54428" cy="16872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B8305347-BAC3-4F0C-AD39-50F524878404}"/>
              </a:ext>
            </a:extLst>
          </p:cNvPr>
          <p:cNvCxnSpPr>
            <a:cxnSpLocks/>
          </p:cNvCxnSpPr>
          <p:nvPr/>
        </p:nvCxnSpPr>
        <p:spPr>
          <a:xfrm flipH="1" flipV="1">
            <a:off x="2789574" y="4849210"/>
            <a:ext cx="5453741" cy="51162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3A6A04DF-CC2B-BEAA-EF71-2B8530B3FB36}"/>
              </a:ext>
            </a:extLst>
          </p:cNvPr>
          <p:cNvCxnSpPr>
            <a:cxnSpLocks/>
          </p:cNvCxnSpPr>
          <p:nvPr/>
        </p:nvCxnSpPr>
        <p:spPr>
          <a:xfrm>
            <a:off x="6183490" y="4285292"/>
            <a:ext cx="2220684" cy="772886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EA324627-FAC5-B7A9-E36D-4FDF1556977D}"/>
              </a:ext>
            </a:extLst>
          </p:cNvPr>
          <p:cNvSpPr/>
          <p:nvPr/>
        </p:nvSpPr>
        <p:spPr>
          <a:xfrm>
            <a:off x="9110405" y="2791853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63989C5D-E260-F044-3BDF-6A2D5CBA8F76}"/>
              </a:ext>
            </a:extLst>
          </p:cNvPr>
          <p:cNvCxnSpPr/>
          <p:nvPr/>
        </p:nvCxnSpPr>
        <p:spPr>
          <a:xfrm flipV="1">
            <a:off x="9376284" y="2891085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2E51CDFE-07F0-1AF7-3957-A59BE8C08DBC}"/>
              </a:ext>
            </a:extLst>
          </p:cNvPr>
          <p:cNvSpPr/>
          <p:nvPr/>
        </p:nvSpPr>
        <p:spPr>
          <a:xfrm>
            <a:off x="9654691" y="2791853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0E5DF7C2-D101-9899-9999-FF16AE17F1F0}"/>
              </a:ext>
            </a:extLst>
          </p:cNvPr>
          <p:cNvCxnSpPr>
            <a:cxnSpLocks/>
          </p:cNvCxnSpPr>
          <p:nvPr/>
        </p:nvCxnSpPr>
        <p:spPr>
          <a:xfrm flipV="1">
            <a:off x="9920570" y="2891085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25BF0EAC-44D9-8635-5675-7EDA4D00155D}"/>
              </a:ext>
            </a:extLst>
          </p:cNvPr>
          <p:cNvSpPr/>
          <p:nvPr/>
        </p:nvSpPr>
        <p:spPr>
          <a:xfrm>
            <a:off x="10188090" y="2780967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4DB059D9-0F69-335D-39FA-D05D056DCEF9}"/>
              </a:ext>
            </a:extLst>
          </p:cNvPr>
          <p:cNvCxnSpPr>
            <a:cxnSpLocks/>
          </p:cNvCxnSpPr>
          <p:nvPr/>
        </p:nvCxnSpPr>
        <p:spPr>
          <a:xfrm flipV="1">
            <a:off x="10453969" y="2880199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45B244CE-ED34-F95A-E596-B337C3D91C60}"/>
              </a:ext>
            </a:extLst>
          </p:cNvPr>
          <p:cNvSpPr/>
          <p:nvPr/>
        </p:nvSpPr>
        <p:spPr>
          <a:xfrm>
            <a:off x="10732376" y="2780967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910072C5-1A25-576E-0CE6-0A713CE8535E}"/>
              </a:ext>
            </a:extLst>
          </p:cNvPr>
          <p:cNvSpPr/>
          <p:nvPr/>
        </p:nvSpPr>
        <p:spPr>
          <a:xfrm>
            <a:off x="9491404" y="5491509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="" xmlns:a16="http://schemas.microsoft.com/office/drawing/2014/main" id="{22C150A1-1F27-211D-7F46-6AFCE9EF804C}"/>
              </a:ext>
            </a:extLst>
          </p:cNvPr>
          <p:cNvCxnSpPr>
            <a:cxnSpLocks/>
          </p:cNvCxnSpPr>
          <p:nvPr/>
        </p:nvCxnSpPr>
        <p:spPr>
          <a:xfrm flipV="1">
            <a:off x="9757283" y="5590741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8C543DED-1A98-2CF0-7BFD-CD506A01B812}"/>
              </a:ext>
            </a:extLst>
          </p:cNvPr>
          <p:cNvSpPr/>
          <p:nvPr/>
        </p:nvSpPr>
        <p:spPr>
          <a:xfrm>
            <a:off x="10035690" y="5491509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2587937E-DED6-705C-F79D-07B517038DF6}"/>
              </a:ext>
            </a:extLst>
          </p:cNvPr>
          <p:cNvCxnSpPr>
            <a:cxnSpLocks/>
          </p:cNvCxnSpPr>
          <p:nvPr/>
        </p:nvCxnSpPr>
        <p:spPr>
          <a:xfrm flipV="1">
            <a:off x="10301569" y="5590741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301308F9-5416-18B7-7DE8-DAD6E1AECA0E}"/>
              </a:ext>
            </a:extLst>
          </p:cNvPr>
          <p:cNvSpPr/>
          <p:nvPr/>
        </p:nvSpPr>
        <p:spPr>
          <a:xfrm>
            <a:off x="10569089" y="5480623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60E3AEBB-5859-23BB-4368-014798B6C5E3}"/>
              </a:ext>
            </a:extLst>
          </p:cNvPr>
          <p:cNvCxnSpPr>
            <a:cxnSpLocks/>
          </p:cNvCxnSpPr>
          <p:nvPr/>
        </p:nvCxnSpPr>
        <p:spPr>
          <a:xfrm flipV="1">
            <a:off x="10834968" y="5579855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8C7CDF3B-7D63-A1B4-30A2-61A4BF15C381}"/>
              </a:ext>
            </a:extLst>
          </p:cNvPr>
          <p:cNvSpPr/>
          <p:nvPr/>
        </p:nvSpPr>
        <p:spPr>
          <a:xfrm>
            <a:off x="11113375" y="5480623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42032623-3BD8-1268-0894-7B9D5BA93A47}"/>
              </a:ext>
            </a:extLst>
          </p:cNvPr>
          <p:cNvSpPr/>
          <p:nvPr/>
        </p:nvSpPr>
        <p:spPr>
          <a:xfrm>
            <a:off x="935232" y="5458852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="" xmlns:a16="http://schemas.microsoft.com/office/drawing/2014/main" id="{E38FAE33-5EBF-46B2-DF55-CA36A1F5FFCE}"/>
              </a:ext>
            </a:extLst>
          </p:cNvPr>
          <p:cNvCxnSpPr>
            <a:cxnSpLocks/>
          </p:cNvCxnSpPr>
          <p:nvPr/>
        </p:nvCxnSpPr>
        <p:spPr>
          <a:xfrm flipV="1">
            <a:off x="1201111" y="5558084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8A7D9148-F4DC-D8A8-FD78-34D4AB5D5BD5}"/>
              </a:ext>
            </a:extLst>
          </p:cNvPr>
          <p:cNvSpPr/>
          <p:nvPr/>
        </p:nvSpPr>
        <p:spPr>
          <a:xfrm>
            <a:off x="1479518" y="5458852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="" xmlns:a16="http://schemas.microsoft.com/office/drawing/2014/main" id="{FADC338A-0EB1-284F-6F22-360A74354CC3}"/>
              </a:ext>
            </a:extLst>
          </p:cNvPr>
          <p:cNvCxnSpPr>
            <a:cxnSpLocks/>
          </p:cNvCxnSpPr>
          <p:nvPr/>
        </p:nvCxnSpPr>
        <p:spPr>
          <a:xfrm flipV="1">
            <a:off x="1745397" y="5558084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="" xmlns:a16="http://schemas.microsoft.com/office/drawing/2014/main" id="{4DD9EF13-B358-6E45-C30C-D87FB0BA8BE1}"/>
              </a:ext>
            </a:extLst>
          </p:cNvPr>
          <p:cNvSpPr/>
          <p:nvPr/>
        </p:nvSpPr>
        <p:spPr>
          <a:xfrm>
            <a:off x="2012917" y="5447966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="" xmlns:a16="http://schemas.microsoft.com/office/drawing/2014/main" id="{0A9AFF99-A893-DA0B-3DE1-069035D0F362}"/>
              </a:ext>
            </a:extLst>
          </p:cNvPr>
          <p:cNvCxnSpPr>
            <a:cxnSpLocks/>
          </p:cNvCxnSpPr>
          <p:nvPr/>
        </p:nvCxnSpPr>
        <p:spPr>
          <a:xfrm flipV="1">
            <a:off x="2278796" y="5547198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E268E367-A87A-9509-A734-A5B897C22AC2}"/>
              </a:ext>
            </a:extLst>
          </p:cNvPr>
          <p:cNvSpPr/>
          <p:nvPr/>
        </p:nvSpPr>
        <p:spPr>
          <a:xfrm>
            <a:off x="2557203" y="5447966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B728EBD2-79FE-D711-B723-68800212E2B3}"/>
              </a:ext>
            </a:extLst>
          </p:cNvPr>
          <p:cNvSpPr/>
          <p:nvPr/>
        </p:nvSpPr>
        <p:spPr>
          <a:xfrm>
            <a:off x="3155917" y="2759195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="" xmlns:a16="http://schemas.microsoft.com/office/drawing/2014/main" id="{EFA5E3B9-20E5-6D1A-7303-6D6FB4753A64}"/>
              </a:ext>
            </a:extLst>
          </p:cNvPr>
          <p:cNvCxnSpPr>
            <a:cxnSpLocks/>
          </p:cNvCxnSpPr>
          <p:nvPr/>
        </p:nvCxnSpPr>
        <p:spPr>
          <a:xfrm flipV="1">
            <a:off x="3421796" y="2858427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="" xmlns:a16="http://schemas.microsoft.com/office/drawing/2014/main" id="{BC6619F7-9562-CBFC-E324-D73A1AEFA6EF}"/>
              </a:ext>
            </a:extLst>
          </p:cNvPr>
          <p:cNvSpPr/>
          <p:nvPr/>
        </p:nvSpPr>
        <p:spPr>
          <a:xfrm>
            <a:off x="3700203" y="2759195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="" xmlns:a16="http://schemas.microsoft.com/office/drawing/2014/main" id="{BE67B638-D8A4-B6E5-3584-5B4EBCB4F1A6}"/>
              </a:ext>
            </a:extLst>
          </p:cNvPr>
          <p:cNvCxnSpPr>
            <a:cxnSpLocks/>
          </p:cNvCxnSpPr>
          <p:nvPr/>
        </p:nvCxnSpPr>
        <p:spPr>
          <a:xfrm flipV="1">
            <a:off x="3966082" y="2858427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B1F27895-FE6B-1E76-539E-9E084E5F42A4}"/>
              </a:ext>
            </a:extLst>
          </p:cNvPr>
          <p:cNvSpPr/>
          <p:nvPr/>
        </p:nvSpPr>
        <p:spPr>
          <a:xfrm>
            <a:off x="4233602" y="2748309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="" xmlns:a16="http://schemas.microsoft.com/office/drawing/2014/main" id="{499CF40E-A7B9-C458-C431-C3757A72F876}"/>
              </a:ext>
            </a:extLst>
          </p:cNvPr>
          <p:cNvCxnSpPr>
            <a:cxnSpLocks/>
          </p:cNvCxnSpPr>
          <p:nvPr/>
        </p:nvCxnSpPr>
        <p:spPr>
          <a:xfrm flipV="1">
            <a:off x="4499481" y="2847541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AAC6C16A-6265-A825-0152-D69BD2891A64}"/>
              </a:ext>
            </a:extLst>
          </p:cNvPr>
          <p:cNvSpPr/>
          <p:nvPr/>
        </p:nvSpPr>
        <p:spPr>
          <a:xfrm>
            <a:off x="4777888" y="2748309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D6333589-1DCB-0310-5458-EC57EEB8BF15}"/>
              </a:ext>
            </a:extLst>
          </p:cNvPr>
          <p:cNvSpPr/>
          <p:nvPr/>
        </p:nvSpPr>
        <p:spPr>
          <a:xfrm>
            <a:off x="4701688" y="4707738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="" xmlns:a16="http://schemas.microsoft.com/office/drawing/2014/main" id="{014924DE-DAA2-E7D0-0AE9-10777FEB2491}"/>
              </a:ext>
            </a:extLst>
          </p:cNvPr>
          <p:cNvCxnSpPr>
            <a:cxnSpLocks/>
          </p:cNvCxnSpPr>
          <p:nvPr/>
        </p:nvCxnSpPr>
        <p:spPr>
          <a:xfrm flipV="1">
            <a:off x="4967567" y="4806970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A2CF1168-4004-C0B4-5974-79A9A8CC8BC4}"/>
              </a:ext>
            </a:extLst>
          </p:cNvPr>
          <p:cNvSpPr/>
          <p:nvPr/>
        </p:nvSpPr>
        <p:spPr>
          <a:xfrm>
            <a:off x="5245974" y="4707738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="" xmlns:a16="http://schemas.microsoft.com/office/drawing/2014/main" id="{DBCCB6BD-5F93-BBEE-A361-77E7AF8DB396}"/>
              </a:ext>
            </a:extLst>
          </p:cNvPr>
          <p:cNvCxnSpPr>
            <a:cxnSpLocks/>
          </p:cNvCxnSpPr>
          <p:nvPr/>
        </p:nvCxnSpPr>
        <p:spPr>
          <a:xfrm flipV="1">
            <a:off x="5511853" y="4806970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="" xmlns:a16="http://schemas.microsoft.com/office/drawing/2014/main" id="{079F442D-9A2F-5DC9-3CD6-6E1D78391813}"/>
              </a:ext>
            </a:extLst>
          </p:cNvPr>
          <p:cNvSpPr/>
          <p:nvPr/>
        </p:nvSpPr>
        <p:spPr>
          <a:xfrm>
            <a:off x="5779373" y="4696852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="" xmlns:a16="http://schemas.microsoft.com/office/drawing/2014/main" id="{74F5A038-5DE6-9BF3-E1F5-5A21409A4F8F}"/>
              </a:ext>
            </a:extLst>
          </p:cNvPr>
          <p:cNvCxnSpPr>
            <a:cxnSpLocks/>
          </p:cNvCxnSpPr>
          <p:nvPr/>
        </p:nvCxnSpPr>
        <p:spPr>
          <a:xfrm flipV="1">
            <a:off x="6045252" y="4796084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="" xmlns:a16="http://schemas.microsoft.com/office/drawing/2014/main" id="{94C60072-BC2F-EFCA-46B9-286E78033498}"/>
              </a:ext>
            </a:extLst>
          </p:cNvPr>
          <p:cNvSpPr/>
          <p:nvPr/>
        </p:nvSpPr>
        <p:spPr>
          <a:xfrm>
            <a:off x="6323659" y="4696852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1" name="TextBox 48">
            <a:extLst>
              <a:ext uri="{FF2B5EF4-FFF2-40B4-BE49-F238E27FC236}">
                <a16:creationId xmlns="" xmlns:a16="http://schemas.microsoft.com/office/drawing/2014/main" id="{EF1F5A29-582F-4AB2-3B8F-F380BD28E1E3}"/>
              </a:ext>
            </a:extLst>
          </p:cNvPr>
          <p:cNvSpPr txBox="1"/>
          <p:nvPr/>
        </p:nvSpPr>
        <p:spPr>
          <a:xfrm>
            <a:off x="1721727" y="1793089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</a:t>
            </a:r>
          </a:p>
        </p:txBody>
      </p:sp>
      <p:sp>
        <p:nvSpPr>
          <p:cNvPr id="103" name="TextBox 49">
            <a:extLst>
              <a:ext uri="{FF2B5EF4-FFF2-40B4-BE49-F238E27FC236}">
                <a16:creationId xmlns="" xmlns:a16="http://schemas.microsoft.com/office/drawing/2014/main" id="{E5B8A0CC-9FCB-7F65-0FC8-683A7619DEAB}"/>
              </a:ext>
            </a:extLst>
          </p:cNvPr>
          <p:cNvSpPr txBox="1"/>
          <p:nvPr/>
        </p:nvSpPr>
        <p:spPr>
          <a:xfrm>
            <a:off x="8775670" y="1793089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</a:t>
            </a:r>
            <a:endParaRPr lang="en-US">
              <a:cs typeface="Calibri"/>
            </a:endParaRPr>
          </a:p>
        </p:txBody>
      </p:sp>
      <p:sp>
        <p:nvSpPr>
          <p:cNvPr id="105" name="TextBox 50">
            <a:extLst>
              <a:ext uri="{FF2B5EF4-FFF2-40B4-BE49-F238E27FC236}">
                <a16:creationId xmlns="" xmlns:a16="http://schemas.microsoft.com/office/drawing/2014/main" id="{BFC84041-548B-2871-DD22-699302501237}"/>
              </a:ext>
            </a:extLst>
          </p:cNvPr>
          <p:cNvSpPr txBox="1"/>
          <p:nvPr/>
        </p:nvSpPr>
        <p:spPr>
          <a:xfrm>
            <a:off x="5259583" y="3317088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E</a:t>
            </a:r>
            <a:endParaRPr lang="en-US">
              <a:cs typeface="Calibri"/>
            </a:endParaRPr>
          </a:p>
        </p:txBody>
      </p:sp>
      <p:sp>
        <p:nvSpPr>
          <p:cNvPr id="107" name="TextBox 51">
            <a:extLst>
              <a:ext uri="{FF2B5EF4-FFF2-40B4-BE49-F238E27FC236}">
                <a16:creationId xmlns="" xmlns:a16="http://schemas.microsoft.com/office/drawing/2014/main" id="{F6425392-0D4C-1286-EDCC-B159C78F8E3E}"/>
              </a:ext>
            </a:extLst>
          </p:cNvPr>
          <p:cNvSpPr txBox="1"/>
          <p:nvPr/>
        </p:nvSpPr>
        <p:spPr>
          <a:xfrm>
            <a:off x="1623755" y="4100860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cs typeface="Calibri"/>
              </a:rPr>
              <a:t>F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="" xmlns:a16="http://schemas.microsoft.com/office/drawing/2014/main" id="{B0473DF4-F8DB-8A9B-2B57-3371D0A31435}"/>
              </a:ext>
            </a:extLst>
          </p:cNvPr>
          <p:cNvSpPr txBox="1"/>
          <p:nvPr/>
        </p:nvSpPr>
        <p:spPr>
          <a:xfrm>
            <a:off x="4541520" y="61976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Public Blockchain </a:t>
            </a:r>
          </a:p>
        </p:txBody>
      </p:sp>
      <p:sp>
        <p:nvSpPr>
          <p:cNvPr id="211" name="Rectangle: Rounded Corners 210">
            <a:extLst>
              <a:ext uri="{FF2B5EF4-FFF2-40B4-BE49-F238E27FC236}">
                <a16:creationId xmlns="" xmlns:a16="http://schemas.microsoft.com/office/drawing/2014/main" id="{7B59A7C0-3036-F2AF-A9A0-9CAE01CF695C}"/>
              </a:ext>
            </a:extLst>
          </p:cNvPr>
          <p:cNvSpPr/>
          <p:nvPr/>
        </p:nvSpPr>
        <p:spPr>
          <a:xfrm>
            <a:off x="2420204" y="3324367"/>
            <a:ext cx="6983102" cy="909850"/>
          </a:xfrm>
          <a:prstGeom prst="roundRec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cs typeface="Calibri"/>
              </a:rPr>
              <a:t>Confidentiality</a:t>
            </a:r>
          </a:p>
        </p:txBody>
      </p:sp>
    </p:spTree>
    <p:extLst>
      <p:ext uri="{BB962C8B-B14F-4D97-AF65-F5344CB8AC3E}">
        <p14:creationId xmlns:p14="http://schemas.microsoft.com/office/powerpoint/2010/main" val="315722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B360DAB2-B8FF-61AE-1348-336189D763A1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29" y="1761929"/>
            <a:ext cx="995646" cy="1444640"/>
          </a:xfrm>
          <a:prstGeom prst="rect">
            <a:avLst/>
          </a:prstGeom>
        </p:spPr>
      </p:pic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3AD611BB-BD4C-406D-A0C9-78423B450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885" y="1914329"/>
            <a:ext cx="1104503" cy="1509953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F84C2E58-4B55-BCA9-DD42-8F4A9EB79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572" y="4189445"/>
            <a:ext cx="1017418" cy="1509953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49C9C9A2-2BA5-EE48-04FA-BC9334C95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913" y="3481872"/>
            <a:ext cx="1017418" cy="1455525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762DCDD3-39A6-4EC6-89A9-C7ED4EBCA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541" y="4668415"/>
            <a:ext cx="1006532" cy="14446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ECA42CFF-7FA1-8969-B993-9DCD37749DC2}"/>
              </a:ext>
            </a:extLst>
          </p:cNvPr>
          <p:cNvCxnSpPr/>
          <p:nvPr/>
        </p:nvCxnSpPr>
        <p:spPr>
          <a:xfrm flipH="1">
            <a:off x="2136304" y="3018802"/>
            <a:ext cx="10886" cy="13824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B644C746-8CC8-E6A6-5A0A-983EDA69B63A}"/>
              </a:ext>
            </a:extLst>
          </p:cNvPr>
          <p:cNvCxnSpPr>
            <a:cxnSpLocks/>
          </p:cNvCxnSpPr>
          <p:nvPr/>
        </p:nvCxnSpPr>
        <p:spPr>
          <a:xfrm>
            <a:off x="2626161" y="2583373"/>
            <a:ext cx="4974771" cy="195942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B7A2F048-BCAA-7B2C-4E50-07BE1029BE4D}"/>
              </a:ext>
            </a:extLst>
          </p:cNvPr>
          <p:cNvCxnSpPr>
            <a:cxnSpLocks/>
          </p:cNvCxnSpPr>
          <p:nvPr/>
        </p:nvCxnSpPr>
        <p:spPr>
          <a:xfrm>
            <a:off x="2354018" y="3073229"/>
            <a:ext cx="2383970" cy="1066798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63A177AA-6D13-E66C-204D-FC04DD40C3F6}"/>
              </a:ext>
            </a:extLst>
          </p:cNvPr>
          <p:cNvCxnSpPr>
            <a:cxnSpLocks/>
          </p:cNvCxnSpPr>
          <p:nvPr/>
        </p:nvCxnSpPr>
        <p:spPr>
          <a:xfrm flipH="1">
            <a:off x="2508844" y="4399148"/>
            <a:ext cx="2264227" cy="32656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322D9B65-D198-9CED-F26F-6BE4D8295582}"/>
              </a:ext>
            </a:extLst>
          </p:cNvPr>
          <p:cNvCxnSpPr>
            <a:cxnSpLocks/>
          </p:cNvCxnSpPr>
          <p:nvPr/>
        </p:nvCxnSpPr>
        <p:spPr>
          <a:xfrm>
            <a:off x="8079904" y="3258288"/>
            <a:ext cx="54428" cy="16872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9BA01DEF-B9DD-A7ED-1BD5-4ECFF374DBAF}"/>
              </a:ext>
            </a:extLst>
          </p:cNvPr>
          <p:cNvCxnSpPr>
            <a:cxnSpLocks/>
          </p:cNvCxnSpPr>
          <p:nvPr/>
        </p:nvCxnSpPr>
        <p:spPr>
          <a:xfrm flipH="1" flipV="1">
            <a:off x="2389101" y="4965203"/>
            <a:ext cx="5453741" cy="51162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8E5F0845-CF38-2523-4E2D-6F5ED0179EA0}"/>
              </a:ext>
            </a:extLst>
          </p:cNvPr>
          <p:cNvCxnSpPr>
            <a:cxnSpLocks/>
          </p:cNvCxnSpPr>
          <p:nvPr/>
        </p:nvCxnSpPr>
        <p:spPr>
          <a:xfrm>
            <a:off x="5783017" y="4401285"/>
            <a:ext cx="2220684" cy="772886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727C0514-C941-FBF3-A1E5-E65437534009}"/>
              </a:ext>
            </a:extLst>
          </p:cNvPr>
          <p:cNvSpPr/>
          <p:nvPr/>
        </p:nvSpPr>
        <p:spPr>
          <a:xfrm>
            <a:off x="8709932" y="2907846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1F8F6B8B-A837-B0E4-4E32-E0821ABAD217}"/>
              </a:ext>
            </a:extLst>
          </p:cNvPr>
          <p:cNvCxnSpPr/>
          <p:nvPr/>
        </p:nvCxnSpPr>
        <p:spPr>
          <a:xfrm flipV="1">
            <a:off x="8975811" y="3007078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377D80D-CB06-60E7-16E9-215BE3203037}"/>
              </a:ext>
            </a:extLst>
          </p:cNvPr>
          <p:cNvSpPr/>
          <p:nvPr/>
        </p:nvSpPr>
        <p:spPr>
          <a:xfrm>
            <a:off x="9254218" y="2907846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6FBE4F7F-514A-52C2-0C07-D5B17A02CE35}"/>
              </a:ext>
            </a:extLst>
          </p:cNvPr>
          <p:cNvCxnSpPr>
            <a:cxnSpLocks/>
          </p:cNvCxnSpPr>
          <p:nvPr/>
        </p:nvCxnSpPr>
        <p:spPr>
          <a:xfrm flipV="1">
            <a:off x="9520097" y="3007078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84E0EBD5-AB55-A605-0AC2-415910CD1A35}"/>
              </a:ext>
            </a:extLst>
          </p:cNvPr>
          <p:cNvSpPr/>
          <p:nvPr/>
        </p:nvSpPr>
        <p:spPr>
          <a:xfrm>
            <a:off x="9787617" y="2896960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FBA48F93-51FF-0606-AFE0-DCE076DB3DA5}"/>
              </a:ext>
            </a:extLst>
          </p:cNvPr>
          <p:cNvCxnSpPr>
            <a:cxnSpLocks/>
          </p:cNvCxnSpPr>
          <p:nvPr/>
        </p:nvCxnSpPr>
        <p:spPr>
          <a:xfrm flipV="1">
            <a:off x="10053496" y="2996192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8D09F00B-B20A-5BF9-BF25-2D0E1C4B750B}"/>
              </a:ext>
            </a:extLst>
          </p:cNvPr>
          <p:cNvSpPr/>
          <p:nvPr/>
        </p:nvSpPr>
        <p:spPr>
          <a:xfrm>
            <a:off x="10331903" y="2896960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2A35B070-F568-F5A2-7661-D4B2C4DE59BF}"/>
              </a:ext>
            </a:extLst>
          </p:cNvPr>
          <p:cNvSpPr/>
          <p:nvPr/>
        </p:nvSpPr>
        <p:spPr>
          <a:xfrm>
            <a:off x="9090931" y="5607502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126ED78A-DADD-EA2C-65B5-AA9D2604350C}"/>
              </a:ext>
            </a:extLst>
          </p:cNvPr>
          <p:cNvCxnSpPr>
            <a:cxnSpLocks/>
          </p:cNvCxnSpPr>
          <p:nvPr/>
        </p:nvCxnSpPr>
        <p:spPr>
          <a:xfrm flipV="1">
            <a:off x="9356810" y="5706734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BBB0E94C-96EC-1117-0FFD-F8BF07504FAE}"/>
              </a:ext>
            </a:extLst>
          </p:cNvPr>
          <p:cNvSpPr/>
          <p:nvPr/>
        </p:nvSpPr>
        <p:spPr>
          <a:xfrm>
            <a:off x="9635217" y="5607502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1E5A0029-5E89-649D-BBEF-74C506B3AEF2}"/>
              </a:ext>
            </a:extLst>
          </p:cNvPr>
          <p:cNvCxnSpPr>
            <a:cxnSpLocks/>
          </p:cNvCxnSpPr>
          <p:nvPr/>
        </p:nvCxnSpPr>
        <p:spPr>
          <a:xfrm flipV="1">
            <a:off x="9901096" y="5706734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F69CC0D-139B-08A2-8918-C46A7FAAC248}"/>
              </a:ext>
            </a:extLst>
          </p:cNvPr>
          <p:cNvSpPr/>
          <p:nvPr/>
        </p:nvSpPr>
        <p:spPr>
          <a:xfrm>
            <a:off x="10168616" y="5596616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92FF73A9-F4BD-BA0D-FA9C-767BE9C08C00}"/>
              </a:ext>
            </a:extLst>
          </p:cNvPr>
          <p:cNvCxnSpPr>
            <a:cxnSpLocks/>
          </p:cNvCxnSpPr>
          <p:nvPr/>
        </p:nvCxnSpPr>
        <p:spPr>
          <a:xfrm flipV="1">
            <a:off x="10434495" y="5695848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C918CF3A-381B-7A74-7E57-6E1E0EE6F566}"/>
              </a:ext>
            </a:extLst>
          </p:cNvPr>
          <p:cNvSpPr/>
          <p:nvPr/>
        </p:nvSpPr>
        <p:spPr>
          <a:xfrm>
            <a:off x="10712902" y="5596616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1CBCBF2B-C6C9-86F4-3692-2F1251F507FD}"/>
              </a:ext>
            </a:extLst>
          </p:cNvPr>
          <p:cNvSpPr/>
          <p:nvPr/>
        </p:nvSpPr>
        <p:spPr>
          <a:xfrm>
            <a:off x="534759" y="5574845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FCE43BE8-A339-EF4B-4E87-3114CCE0BEB9}"/>
              </a:ext>
            </a:extLst>
          </p:cNvPr>
          <p:cNvCxnSpPr>
            <a:cxnSpLocks/>
          </p:cNvCxnSpPr>
          <p:nvPr/>
        </p:nvCxnSpPr>
        <p:spPr>
          <a:xfrm flipV="1">
            <a:off x="800638" y="5674077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ADB601C5-16B0-D113-6475-D9109F5B4CB7}"/>
              </a:ext>
            </a:extLst>
          </p:cNvPr>
          <p:cNvSpPr/>
          <p:nvPr/>
        </p:nvSpPr>
        <p:spPr>
          <a:xfrm>
            <a:off x="1079045" y="5574845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6389ABA3-CB34-C1E5-E609-71C77C118E1A}"/>
              </a:ext>
            </a:extLst>
          </p:cNvPr>
          <p:cNvCxnSpPr>
            <a:cxnSpLocks/>
          </p:cNvCxnSpPr>
          <p:nvPr/>
        </p:nvCxnSpPr>
        <p:spPr>
          <a:xfrm flipV="1">
            <a:off x="1344924" y="5674077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5F6A7C95-9282-7F1B-9F27-F9E012D878F8}"/>
              </a:ext>
            </a:extLst>
          </p:cNvPr>
          <p:cNvSpPr/>
          <p:nvPr/>
        </p:nvSpPr>
        <p:spPr>
          <a:xfrm>
            <a:off x="1612444" y="5563959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B24DF6AD-46CE-2714-C8FB-33944A30A0E1}"/>
              </a:ext>
            </a:extLst>
          </p:cNvPr>
          <p:cNvCxnSpPr>
            <a:cxnSpLocks/>
          </p:cNvCxnSpPr>
          <p:nvPr/>
        </p:nvCxnSpPr>
        <p:spPr>
          <a:xfrm flipV="1">
            <a:off x="1878323" y="5663191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2916AF89-F0A9-9B41-405E-6AAEEB871219}"/>
              </a:ext>
            </a:extLst>
          </p:cNvPr>
          <p:cNvSpPr/>
          <p:nvPr/>
        </p:nvSpPr>
        <p:spPr>
          <a:xfrm>
            <a:off x="2156730" y="5563959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107DF73A-0D56-7302-A4DA-F892AA947023}"/>
              </a:ext>
            </a:extLst>
          </p:cNvPr>
          <p:cNvSpPr/>
          <p:nvPr/>
        </p:nvSpPr>
        <p:spPr>
          <a:xfrm>
            <a:off x="2755444" y="2875188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914B1AAE-AF74-D1C6-1ACB-E43FC97B18BA}"/>
              </a:ext>
            </a:extLst>
          </p:cNvPr>
          <p:cNvCxnSpPr>
            <a:cxnSpLocks/>
          </p:cNvCxnSpPr>
          <p:nvPr/>
        </p:nvCxnSpPr>
        <p:spPr>
          <a:xfrm flipV="1">
            <a:off x="3021323" y="2974420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9E62D45E-0356-5F19-F9EF-1464E7F0BFA9}"/>
              </a:ext>
            </a:extLst>
          </p:cNvPr>
          <p:cNvSpPr/>
          <p:nvPr/>
        </p:nvSpPr>
        <p:spPr>
          <a:xfrm>
            <a:off x="3299730" y="2875188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467D970A-7012-4C53-11A0-90D396292C3E}"/>
              </a:ext>
            </a:extLst>
          </p:cNvPr>
          <p:cNvCxnSpPr>
            <a:cxnSpLocks/>
          </p:cNvCxnSpPr>
          <p:nvPr/>
        </p:nvCxnSpPr>
        <p:spPr>
          <a:xfrm flipV="1">
            <a:off x="3565609" y="2974420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AC1F40E-A1B2-09C2-6894-966DECE0E6D5}"/>
              </a:ext>
            </a:extLst>
          </p:cNvPr>
          <p:cNvSpPr/>
          <p:nvPr/>
        </p:nvSpPr>
        <p:spPr>
          <a:xfrm>
            <a:off x="3833129" y="2864302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85FD8421-A706-7803-136A-E0B85FB55BA7}"/>
              </a:ext>
            </a:extLst>
          </p:cNvPr>
          <p:cNvCxnSpPr>
            <a:cxnSpLocks/>
          </p:cNvCxnSpPr>
          <p:nvPr/>
        </p:nvCxnSpPr>
        <p:spPr>
          <a:xfrm flipV="1">
            <a:off x="4099008" y="2963534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063E2939-64F3-9466-D473-C8DD6A0769E5}"/>
              </a:ext>
            </a:extLst>
          </p:cNvPr>
          <p:cNvSpPr/>
          <p:nvPr/>
        </p:nvSpPr>
        <p:spPr>
          <a:xfrm>
            <a:off x="4377415" y="2864302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4478069-B93A-18A8-94B1-011EA2F31AD2}"/>
              </a:ext>
            </a:extLst>
          </p:cNvPr>
          <p:cNvSpPr/>
          <p:nvPr/>
        </p:nvSpPr>
        <p:spPr>
          <a:xfrm>
            <a:off x="4301215" y="4823731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479BCA6F-1406-8C21-2CA8-C2500E92C295}"/>
              </a:ext>
            </a:extLst>
          </p:cNvPr>
          <p:cNvCxnSpPr>
            <a:cxnSpLocks/>
          </p:cNvCxnSpPr>
          <p:nvPr/>
        </p:nvCxnSpPr>
        <p:spPr>
          <a:xfrm flipV="1">
            <a:off x="4567094" y="4922963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8F0DF6B5-04FC-6F83-A392-99856103E4A6}"/>
              </a:ext>
            </a:extLst>
          </p:cNvPr>
          <p:cNvSpPr/>
          <p:nvPr/>
        </p:nvSpPr>
        <p:spPr>
          <a:xfrm>
            <a:off x="4845501" y="4823731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68113BD6-36BF-889D-EBC6-5CE16A91C693}"/>
              </a:ext>
            </a:extLst>
          </p:cNvPr>
          <p:cNvCxnSpPr>
            <a:cxnSpLocks/>
          </p:cNvCxnSpPr>
          <p:nvPr/>
        </p:nvCxnSpPr>
        <p:spPr>
          <a:xfrm flipV="1">
            <a:off x="5111380" y="4922963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5105185C-9806-D6EE-047D-F6C4D22106EE}"/>
              </a:ext>
            </a:extLst>
          </p:cNvPr>
          <p:cNvSpPr/>
          <p:nvPr/>
        </p:nvSpPr>
        <p:spPr>
          <a:xfrm>
            <a:off x="5378900" y="4812845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7F3CEFF4-EA25-33F0-925A-BE66D4F7F2A6}"/>
              </a:ext>
            </a:extLst>
          </p:cNvPr>
          <p:cNvCxnSpPr>
            <a:cxnSpLocks/>
          </p:cNvCxnSpPr>
          <p:nvPr/>
        </p:nvCxnSpPr>
        <p:spPr>
          <a:xfrm flipV="1">
            <a:off x="5644779" y="4912077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394BF98D-EA99-B2F9-1D97-6B1249592739}"/>
              </a:ext>
            </a:extLst>
          </p:cNvPr>
          <p:cNvSpPr/>
          <p:nvPr/>
        </p:nvSpPr>
        <p:spPr>
          <a:xfrm>
            <a:off x="5923186" y="4812845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0" name="TextBox 48">
            <a:extLst>
              <a:ext uri="{FF2B5EF4-FFF2-40B4-BE49-F238E27FC236}">
                <a16:creationId xmlns="" xmlns:a16="http://schemas.microsoft.com/office/drawing/2014/main" id="{76A579A3-35CA-92E7-426F-8D58EB2E9F32}"/>
              </a:ext>
            </a:extLst>
          </p:cNvPr>
          <p:cNvSpPr txBox="1"/>
          <p:nvPr/>
        </p:nvSpPr>
        <p:spPr>
          <a:xfrm>
            <a:off x="1321254" y="1909082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</a:t>
            </a:r>
          </a:p>
        </p:txBody>
      </p:sp>
      <p:sp>
        <p:nvSpPr>
          <p:cNvPr id="51" name="TextBox 49">
            <a:extLst>
              <a:ext uri="{FF2B5EF4-FFF2-40B4-BE49-F238E27FC236}">
                <a16:creationId xmlns="" xmlns:a16="http://schemas.microsoft.com/office/drawing/2014/main" id="{7E5A5C53-BFB5-4F66-4298-28E483EDA536}"/>
              </a:ext>
            </a:extLst>
          </p:cNvPr>
          <p:cNvSpPr txBox="1"/>
          <p:nvPr/>
        </p:nvSpPr>
        <p:spPr>
          <a:xfrm>
            <a:off x="8375197" y="1909082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</a:t>
            </a:r>
            <a:endParaRPr lang="en-US">
              <a:cs typeface="Calibri"/>
            </a:endParaRPr>
          </a:p>
        </p:txBody>
      </p:sp>
      <p:sp>
        <p:nvSpPr>
          <p:cNvPr id="52" name="TextBox 50">
            <a:extLst>
              <a:ext uri="{FF2B5EF4-FFF2-40B4-BE49-F238E27FC236}">
                <a16:creationId xmlns="" xmlns:a16="http://schemas.microsoft.com/office/drawing/2014/main" id="{10831D7A-B7A4-B192-C222-D5079E3F3907}"/>
              </a:ext>
            </a:extLst>
          </p:cNvPr>
          <p:cNvSpPr txBox="1"/>
          <p:nvPr/>
        </p:nvSpPr>
        <p:spPr>
          <a:xfrm>
            <a:off x="9060996" y="4859110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cs typeface="Calibri"/>
              </a:rPr>
              <a:t>C</a:t>
            </a:r>
          </a:p>
        </p:txBody>
      </p:sp>
      <p:sp>
        <p:nvSpPr>
          <p:cNvPr id="53" name="TextBox 51">
            <a:extLst>
              <a:ext uri="{FF2B5EF4-FFF2-40B4-BE49-F238E27FC236}">
                <a16:creationId xmlns="" xmlns:a16="http://schemas.microsoft.com/office/drawing/2014/main" id="{4D8B2B63-6264-439D-5018-1FBAA3E8FC50}"/>
              </a:ext>
            </a:extLst>
          </p:cNvPr>
          <p:cNvSpPr txBox="1"/>
          <p:nvPr/>
        </p:nvSpPr>
        <p:spPr>
          <a:xfrm>
            <a:off x="4859110" y="3433081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E</a:t>
            </a:r>
            <a:endParaRPr lang="en-US">
              <a:cs typeface="Calibri"/>
            </a:endParaRPr>
          </a:p>
        </p:txBody>
      </p:sp>
      <p:sp>
        <p:nvSpPr>
          <p:cNvPr id="54" name="TextBox 52">
            <a:extLst>
              <a:ext uri="{FF2B5EF4-FFF2-40B4-BE49-F238E27FC236}">
                <a16:creationId xmlns="" xmlns:a16="http://schemas.microsoft.com/office/drawing/2014/main" id="{B9EBB73A-171E-D48C-FFCF-8A7B7E6DB82B}"/>
              </a:ext>
            </a:extLst>
          </p:cNvPr>
          <p:cNvSpPr txBox="1"/>
          <p:nvPr/>
        </p:nvSpPr>
        <p:spPr>
          <a:xfrm>
            <a:off x="1223282" y="4216853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cs typeface="Calibri"/>
              </a:rPr>
              <a:t>F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20A7E4CA-E23B-A9AC-0E4F-D3021F3BF0E4}"/>
              </a:ext>
            </a:extLst>
          </p:cNvPr>
          <p:cNvCxnSpPr>
            <a:cxnSpLocks/>
          </p:cNvCxnSpPr>
          <p:nvPr/>
        </p:nvCxnSpPr>
        <p:spPr>
          <a:xfrm flipV="1">
            <a:off x="4654179" y="2974419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7A98FF27-DB85-75C9-C713-5732F58CE5D9}"/>
              </a:ext>
            </a:extLst>
          </p:cNvPr>
          <p:cNvSpPr/>
          <p:nvPr/>
        </p:nvSpPr>
        <p:spPr>
          <a:xfrm>
            <a:off x="4932586" y="2875187"/>
            <a:ext cx="261258" cy="2177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7" name="Arrow: Down 56">
            <a:extLst>
              <a:ext uri="{FF2B5EF4-FFF2-40B4-BE49-F238E27FC236}">
                <a16:creationId xmlns="" xmlns:a16="http://schemas.microsoft.com/office/drawing/2014/main" id="{4E1145B3-B1EF-C0E3-3164-FC778975A8D0}"/>
              </a:ext>
            </a:extLst>
          </p:cNvPr>
          <p:cNvSpPr/>
          <p:nvPr/>
        </p:nvSpPr>
        <p:spPr>
          <a:xfrm>
            <a:off x="4895740" y="2156024"/>
            <a:ext cx="326572" cy="653144"/>
          </a:xfrm>
          <a:prstGeom prst="down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="" xmlns:a16="http://schemas.microsoft.com/office/drawing/2014/main" id="{9EB88230-69E3-D374-000D-5911FF53BFF0}"/>
              </a:ext>
            </a:extLst>
          </p:cNvPr>
          <p:cNvSpPr txBox="1">
            <a:spLocks/>
          </p:cNvSpPr>
          <p:nvPr/>
        </p:nvSpPr>
        <p:spPr>
          <a:xfrm>
            <a:off x="970280" y="3244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>
                <a:ea typeface="+mj-lt"/>
                <a:cs typeface="+mj-lt"/>
              </a:rPr>
              <a:t>Issues with public blockchain</a:t>
            </a:r>
            <a:endParaRPr lang="en-US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8614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4A8D8F-99D6-F8C7-7F09-785DF1DF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a typeface="+mj-lt"/>
                <a:cs typeface="+mj-lt"/>
              </a:rPr>
              <a:t>Issues with public blockchain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11B3895A-C343-D541-8539-D125E67C7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158" y="1754505"/>
            <a:ext cx="995646" cy="1444640"/>
          </a:xfrm>
          <a:prstGeom prst="rect">
            <a:avLst/>
          </a:prstGeom>
        </p:spPr>
      </p:pic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40F18BF2-73F8-F811-BEE3-4CF9CDB03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214" y="1906905"/>
            <a:ext cx="1104503" cy="1509953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B8A2CE03-3710-16DA-B0C5-E64F86FCB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901" y="4182021"/>
            <a:ext cx="1017418" cy="1509953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F7BEE95D-0B87-269B-E46B-D38EEAA41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242" y="3474447"/>
            <a:ext cx="1017418" cy="1455525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9809ED33-2C38-7001-DE9F-E8CD7C9DC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870" y="4660991"/>
            <a:ext cx="1006532" cy="14446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71A83011-E347-E6FD-EBCD-5B8013E60DF8}"/>
              </a:ext>
            </a:extLst>
          </p:cNvPr>
          <p:cNvCxnSpPr/>
          <p:nvPr/>
        </p:nvCxnSpPr>
        <p:spPr>
          <a:xfrm flipH="1">
            <a:off x="2296633" y="3011377"/>
            <a:ext cx="10886" cy="13824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B8A13F76-6D14-42AF-B435-BD6397DC462A}"/>
              </a:ext>
            </a:extLst>
          </p:cNvPr>
          <p:cNvCxnSpPr>
            <a:cxnSpLocks/>
          </p:cNvCxnSpPr>
          <p:nvPr/>
        </p:nvCxnSpPr>
        <p:spPr>
          <a:xfrm>
            <a:off x="2786490" y="2575949"/>
            <a:ext cx="4974771" cy="195942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CD3653A7-A974-8496-1376-BB968AA9B603}"/>
              </a:ext>
            </a:extLst>
          </p:cNvPr>
          <p:cNvCxnSpPr>
            <a:cxnSpLocks/>
          </p:cNvCxnSpPr>
          <p:nvPr/>
        </p:nvCxnSpPr>
        <p:spPr>
          <a:xfrm>
            <a:off x="2514347" y="3065805"/>
            <a:ext cx="2383970" cy="1066798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432488E7-A358-A3F6-2396-5CAF46CB9BA6}"/>
              </a:ext>
            </a:extLst>
          </p:cNvPr>
          <p:cNvCxnSpPr>
            <a:cxnSpLocks/>
          </p:cNvCxnSpPr>
          <p:nvPr/>
        </p:nvCxnSpPr>
        <p:spPr>
          <a:xfrm flipH="1">
            <a:off x="2669173" y="4391724"/>
            <a:ext cx="2264227" cy="32656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D2ED1AAB-9BC8-CD02-46EF-D1C927DD835C}"/>
              </a:ext>
            </a:extLst>
          </p:cNvPr>
          <p:cNvCxnSpPr>
            <a:cxnSpLocks/>
          </p:cNvCxnSpPr>
          <p:nvPr/>
        </p:nvCxnSpPr>
        <p:spPr>
          <a:xfrm>
            <a:off x="8240233" y="3250864"/>
            <a:ext cx="54428" cy="16872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3C57A13D-F514-4699-5B12-FEFA19165A19}"/>
              </a:ext>
            </a:extLst>
          </p:cNvPr>
          <p:cNvCxnSpPr>
            <a:cxnSpLocks/>
          </p:cNvCxnSpPr>
          <p:nvPr/>
        </p:nvCxnSpPr>
        <p:spPr>
          <a:xfrm flipH="1" flipV="1">
            <a:off x="2549430" y="4957779"/>
            <a:ext cx="5453741" cy="51162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D5131DDC-C3CE-29BA-0F11-17FD367C16FC}"/>
              </a:ext>
            </a:extLst>
          </p:cNvPr>
          <p:cNvCxnSpPr>
            <a:cxnSpLocks/>
          </p:cNvCxnSpPr>
          <p:nvPr/>
        </p:nvCxnSpPr>
        <p:spPr>
          <a:xfrm>
            <a:off x="5943346" y="4393861"/>
            <a:ext cx="2220684" cy="772886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D6E220EC-A9E3-97FA-9F02-F128DDE97006}"/>
              </a:ext>
            </a:extLst>
          </p:cNvPr>
          <p:cNvSpPr/>
          <p:nvPr/>
        </p:nvSpPr>
        <p:spPr>
          <a:xfrm>
            <a:off x="8870261" y="2900422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ADB08CA6-113E-51B0-3FBF-619A1AE7258B}"/>
              </a:ext>
            </a:extLst>
          </p:cNvPr>
          <p:cNvCxnSpPr/>
          <p:nvPr/>
        </p:nvCxnSpPr>
        <p:spPr>
          <a:xfrm flipV="1">
            <a:off x="9136140" y="2999653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669AAD12-5FD9-D219-D38E-118EE2D81C33}"/>
              </a:ext>
            </a:extLst>
          </p:cNvPr>
          <p:cNvSpPr/>
          <p:nvPr/>
        </p:nvSpPr>
        <p:spPr>
          <a:xfrm>
            <a:off x="9414547" y="2900422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738BBF77-1FE3-303E-BB6E-9CA051B5145F}"/>
              </a:ext>
            </a:extLst>
          </p:cNvPr>
          <p:cNvCxnSpPr>
            <a:cxnSpLocks/>
          </p:cNvCxnSpPr>
          <p:nvPr/>
        </p:nvCxnSpPr>
        <p:spPr>
          <a:xfrm flipV="1">
            <a:off x="9680426" y="2999653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85153021-243A-A967-A99C-B232232FA4FE}"/>
              </a:ext>
            </a:extLst>
          </p:cNvPr>
          <p:cNvSpPr/>
          <p:nvPr/>
        </p:nvSpPr>
        <p:spPr>
          <a:xfrm>
            <a:off x="9947946" y="2889536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7EE02E2C-E1D8-E7CB-3DBA-80ECED13F193}"/>
              </a:ext>
            </a:extLst>
          </p:cNvPr>
          <p:cNvCxnSpPr>
            <a:cxnSpLocks/>
          </p:cNvCxnSpPr>
          <p:nvPr/>
        </p:nvCxnSpPr>
        <p:spPr>
          <a:xfrm flipV="1">
            <a:off x="10213825" y="2988768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106C5825-958C-C6CB-72EA-A6B55DA76D0F}"/>
              </a:ext>
            </a:extLst>
          </p:cNvPr>
          <p:cNvSpPr/>
          <p:nvPr/>
        </p:nvSpPr>
        <p:spPr>
          <a:xfrm>
            <a:off x="10492232" y="2889536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52610321-1CD8-F164-5DF6-4977108DE436}"/>
              </a:ext>
            </a:extLst>
          </p:cNvPr>
          <p:cNvSpPr/>
          <p:nvPr/>
        </p:nvSpPr>
        <p:spPr>
          <a:xfrm>
            <a:off x="9251260" y="5600078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24FB3C7A-4F0D-B367-D3B3-2F4A82DD60B3}"/>
              </a:ext>
            </a:extLst>
          </p:cNvPr>
          <p:cNvCxnSpPr>
            <a:cxnSpLocks/>
          </p:cNvCxnSpPr>
          <p:nvPr/>
        </p:nvCxnSpPr>
        <p:spPr>
          <a:xfrm flipV="1">
            <a:off x="9517139" y="5699310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E899E460-AA30-2378-688C-69FD85AAD02F}"/>
              </a:ext>
            </a:extLst>
          </p:cNvPr>
          <p:cNvSpPr/>
          <p:nvPr/>
        </p:nvSpPr>
        <p:spPr>
          <a:xfrm>
            <a:off x="9795546" y="5600078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49D2A6DB-D854-EC91-BB42-F2ACE58FD41B}"/>
              </a:ext>
            </a:extLst>
          </p:cNvPr>
          <p:cNvCxnSpPr>
            <a:cxnSpLocks/>
          </p:cNvCxnSpPr>
          <p:nvPr/>
        </p:nvCxnSpPr>
        <p:spPr>
          <a:xfrm flipV="1">
            <a:off x="10061425" y="5699310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B62C364C-578D-7637-C978-4941A69C1E67}"/>
              </a:ext>
            </a:extLst>
          </p:cNvPr>
          <p:cNvSpPr/>
          <p:nvPr/>
        </p:nvSpPr>
        <p:spPr>
          <a:xfrm>
            <a:off x="10328945" y="5589192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B1849BFB-E25B-4D97-E1B0-9EE33EE78C16}"/>
              </a:ext>
            </a:extLst>
          </p:cNvPr>
          <p:cNvCxnSpPr>
            <a:cxnSpLocks/>
          </p:cNvCxnSpPr>
          <p:nvPr/>
        </p:nvCxnSpPr>
        <p:spPr>
          <a:xfrm flipV="1">
            <a:off x="10594824" y="5688423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FC4FAE16-1624-FFBB-3F71-138A1C676411}"/>
              </a:ext>
            </a:extLst>
          </p:cNvPr>
          <p:cNvSpPr/>
          <p:nvPr/>
        </p:nvSpPr>
        <p:spPr>
          <a:xfrm>
            <a:off x="10873231" y="5589192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35D16CB8-5F87-6A78-BA0E-480B08929235}"/>
              </a:ext>
            </a:extLst>
          </p:cNvPr>
          <p:cNvSpPr/>
          <p:nvPr/>
        </p:nvSpPr>
        <p:spPr>
          <a:xfrm>
            <a:off x="695088" y="5567421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17881D25-3FC4-AEA7-3C29-F2215E3DAED3}"/>
              </a:ext>
            </a:extLst>
          </p:cNvPr>
          <p:cNvCxnSpPr>
            <a:cxnSpLocks/>
          </p:cNvCxnSpPr>
          <p:nvPr/>
        </p:nvCxnSpPr>
        <p:spPr>
          <a:xfrm flipV="1">
            <a:off x="960967" y="5666653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28672D26-AF8D-B7C1-B2E6-9499E09DF4C2}"/>
              </a:ext>
            </a:extLst>
          </p:cNvPr>
          <p:cNvSpPr/>
          <p:nvPr/>
        </p:nvSpPr>
        <p:spPr>
          <a:xfrm>
            <a:off x="1239374" y="5567421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CB9E35B3-2BC3-3967-EF2D-C16DC738C296}"/>
              </a:ext>
            </a:extLst>
          </p:cNvPr>
          <p:cNvCxnSpPr>
            <a:cxnSpLocks/>
          </p:cNvCxnSpPr>
          <p:nvPr/>
        </p:nvCxnSpPr>
        <p:spPr>
          <a:xfrm flipV="1">
            <a:off x="1505253" y="5666653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AECEFC-3C66-FAA4-0A3C-172AE107045A}"/>
              </a:ext>
            </a:extLst>
          </p:cNvPr>
          <p:cNvSpPr/>
          <p:nvPr/>
        </p:nvSpPr>
        <p:spPr>
          <a:xfrm>
            <a:off x="1772773" y="5556535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BC3A3E3B-00ED-F1ED-515F-9F838D2BBECF}"/>
              </a:ext>
            </a:extLst>
          </p:cNvPr>
          <p:cNvCxnSpPr>
            <a:cxnSpLocks/>
          </p:cNvCxnSpPr>
          <p:nvPr/>
        </p:nvCxnSpPr>
        <p:spPr>
          <a:xfrm flipV="1">
            <a:off x="2038652" y="5655767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7D345A53-5D03-0DBD-F976-09D10CB11CA0}"/>
              </a:ext>
            </a:extLst>
          </p:cNvPr>
          <p:cNvSpPr/>
          <p:nvPr/>
        </p:nvSpPr>
        <p:spPr>
          <a:xfrm>
            <a:off x="2317059" y="5556535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590D7CEF-43B2-0CD3-2C14-9CD14A5E576B}"/>
              </a:ext>
            </a:extLst>
          </p:cNvPr>
          <p:cNvSpPr/>
          <p:nvPr/>
        </p:nvSpPr>
        <p:spPr>
          <a:xfrm>
            <a:off x="2915773" y="2867764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E91C5C94-EF07-FE5C-EF0A-1AF3424295B0}"/>
              </a:ext>
            </a:extLst>
          </p:cNvPr>
          <p:cNvCxnSpPr>
            <a:cxnSpLocks/>
          </p:cNvCxnSpPr>
          <p:nvPr/>
        </p:nvCxnSpPr>
        <p:spPr>
          <a:xfrm flipV="1">
            <a:off x="3181652" y="2966996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B08BDA1F-A2FE-EACF-362F-C4B6FD424F90}"/>
              </a:ext>
            </a:extLst>
          </p:cNvPr>
          <p:cNvSpPr/>
          <p:nvPr/>
        </p:nvSpPr>
        <p:spPr>
          <a:xfrm>
            <a:off x="3449476" y="2867764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2EA68C93-AB89-525D-13C7-4CB8F60CB7DF}"/>
              </a:ext>
            </a:extLst>
          </p:cNvPr>
          <p:cNvCxnSpPr>
            <a:cxnSpLocks/>
          </p:cNvCxnSpPr>
          <p:nvPr/>
        </p:nvCxnSpPr>
        <p:spPr>
          <a:xfrm flipV="1">
            <a:off x="3725938" y="2966996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1E6E2091-4457-513E-B2DB-0A256416A6D7}"/>
              </a:ext>
            </a:extLst>
          </p:cNvPr>
          <p:cNvSpPr/>
          <p:nvPr/>
        </p:nvSpPr>
        <p:spPr>
          <a:xfrm>
            <a:off x="3993458" y="2856878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0425AD10-D4E3-53AE-2FE9-D9C771571CB0}"/>
              </a:ext>
            </a:extLst>
          </p:cNvPr>
          <p:cNvCxnSpPr>
            <a:cxnSpLocks/>
          </p:cNvCxnSpPr>
          <p:nvPr/>
        </p:nvCxnSpPr>
        <p:spPr>
          <a:xfrm flipV="1">
            <a:off x="4259337" y="2956110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685F5DD-6C56-2C6A-AA45-175C76E535FF}"/>
              </a:ext>
            </a:extLst>
          </p:cNvPr>
          <p:cNvSpPr/>
          <p:nvPr/>
        </p:nvSpPr>
        <p:spPr>
          <a:xfrm>
            <a:off x="4537744" y="2856878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152C73DE-D9CB-57ED-9821-807DEAA39E67}"/>
              </a:ext>
            </a:extLst>
          </p:cNvPr>
          <p:cNvSpPr/>
          <p:nvPr/>
        </p:nvSpPr>
        <p:spPr>
          <a:xfrm>
            <a:off x="4461544" y="4816307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51EDFB29-13B4-492F-481A-7949ED76C4AA}"/>
              </a:ext>
            </a:extLst>
          </p:cNvPr>
          <p:cNvCxnSpPr>
            <a:cxnSpLocks/>
          </p:cNvCxnSpPr>
          <p:nvPr/>
        </p:nvCxnSpPr>
        <p:spPr>
          <a:xfrm flipV="1">
            <a:off x="4727423" y="4915538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96035AF0-2CCD-AE25-419B-99E77308C8A4}"/>
              </a:ext>
            </a:extLst>
          </p:cNvPr>
          <p:cNvSpPr/>
          <p:nvPr/>
        </p:nvSpPr>
        <p:spPr>
          <a:xfrm>
            <a:off x="5005830" y="4816307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85A88AED-9CF2-76E7-8842-FDA366B573BE}"/>
              </a:ext>
            </a:extLst>
          </p:cNvPr>
          <p:cNvCxnSpPr>
            <a:cxnSpLocks/>
          </p:cNvCxnSpPr>
          <p:nvPr/>
        </p:nvCxnSpPr>
        <p:spPr>
          <a:xfrm flipV="1">
            <a:off x="5271709" y="4915538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A0843D4D-68AD-2F6E-CC1D-CA754C0300B3}"/>
              </a:ext>
            </a:extLst>
          </p:cNvPr>
          <p:cNvSpPr/>
          <p:nvPr/>
        </p:nvSpPr>
        <p:spPr>
          <a:xfrm>
            <a:off x="5539229" y="4805421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FB0F904E-F987-1C00-2A59-BFACCC865F64}"/>
              </a:ext>
            </a:extLst>
          </p:cNvPr>
          <p:cNvCxnSpPr>
            <a:cxnSpLocks/>
          </p:cNvCxnSpPr>
          <p:nvPr/>
        </p:nvCxnSpPr>
        <p:spPr>
          <a:xfrm flipV="1">
            <a:off x="5805108" y="4904653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EAC2C7-25C4-494D-40E5-EC9BD575A7E6}"/>
              </a:ext>
            </a:extLst>
          </p:cNvPr>
          <p:cNvSpPr/>
          <p:nvPr/>
        </p:nvSpPr>
        <p:spPr>
          <a:xfrm>
            <a:off x="6083515" y="4805421"/>
            <a:ext cx="261258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0" name="TextBox 48">
            <a:extLst>
              <a:ext uri="{FF2B5EF4-FFF2-40B4-BE49-F238E27FC236}">
                <a16:creationId xmlns="" xmlns:a16="http://schemas.microsoft.com/office/drawing/2014/main" id="{5315B48B-45BF-B04D-3CB2-07C636D24994}"/>
              </a:ext>
            </a:extLst>
          </p:cNvPr>
          <p:cNvSpPr txBox="1"/>
          <p:nvPr/>
        </p:nvSpPr>
        <p:spPr>
          <a:xfrm>
            <a:off x="1481583" y="1901658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</a:t>
            </a:r>
          </a:p>
        </p:txBody>
      </p:sp>
      <p:sp>
        <p:nvSpPr>
          <p:cNvPr id="51" name="TextBox 49">
            <a:extLst>
              <a:ext uri="{FF2B5EF4-FFF2-40B4-BE49-F238E27FC236}">
                <a16:creationId xmlns="" xmlns:a16="http://schemas.microsoft.com/office/drawing/2014/main" id="{B4D129AA-4194-2F4D-E716-3CAF3A444835}"/>
              </a:ext>
            </a:extLst>
          </p:cNvPr>
          <p:cNvSpPr txBox="1"/>
          <p:nvPr/>
        </p:nvSpPr>
        <p:spPr>
          <a:xfrm>
            <a:off x="8535526" y="1901658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</a:t>
            </a:r>
            <a:endParaRPr lang="en-US">
              <a:cs typeface="Calibri"/>
            </a:endParaRPr>
          </a:p>
        </p:txBody>
      </p:sp>
      <p:sp>
        <p:nvSpPr>
          <p:cNvPr id="52" name="TextBox 50">
            <a:extLst>
              <a:ext uri="{FF2B5EF4-FFF2-40B4-BE49-F238E27FC236}">
                <a16:creationId xmlns="" xmlns:a16="http://schemas.microsoft.com/office/drawing/2014/main" id="{2D040786-031C-16F3-A448-505CC9F53623}"/>
              </a:ext>
            </a:extLst>
          </p:cNvPr>
          <p:cNvSpPr txBox="1"/>
          <p:nvPr/>
        </p:nvSpPr>
        <p:spPr>
          <a:xfrm>
            <a:off x="9221325" y="4851686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cs typeface="Calibri"/>
              </a:rPr>
              <a:t>C</a:t>
            </a:r>
          </a:p>
        </p:txBody>
      </p:sp>
      <p:sp>
        <p:nvSpPr>
          <p:cNvPr id="53" name="TextBox 51">
            <a:extLst>
              <a:ext uri="{FF2B5EF4-FFF2-40B4-BE49-F238E27FC236}">
                <a16:creationId xmlns="" xmlns:a16="http://schemas.microsoft.com/office/drawing/2014/main" id="{E83F2D1F-00E6-639B-0BAF-D6096F510CEF}"/>
              </a:ext>
            </a:extLst>
          </p:cNvPr>
          <p:cNvSpPr txBox="1"/>
          <p:nvPr/>
        </p:nvSpPr>
        <p:spPr>
          <a:xfrm>
            <a:off x="5019439" y="3425657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E</a:t>
            </a:r>
            <a:endParaRPr lang="en-US">
              <a:cs typeface="Calibri"/>
            </a:endParaRPr>
          </a:p>
        </p:txBody>
      </p:sp>
      <p:sp>
        <p:nvSpPr>
          <p:cNvPr id="54" name="TextBox 52">
            <a:extLst>
              <a:ext uri="{FF2B5EF4-FFF2-40B4-BE49-F238E27FC236}">
                <a16:creationId xmlns="" xmlns:a16="http://schemas.microsoft.com/office/drawing/2014/main" id="{19811F20-B7AC-DB87-4017-D1D75569BEAD}"/>
              </a:ext>
            </a:extLst>
          </p:cNvPr>
          <p:cNvSpPr txBox="1"/>
          <p:nvPr/>
        </p:nvSpPr>
        <p:spPr>
          <a:xfrm>
            <a:off x="1383611" y="4209429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cs typeface="Calibri"/>
              </a:rPr>
              <a:t>F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69DB0E14-91CA-B896-10A6-D65B7CB1BD86}"/>
              </a:ext>
            </a:extLst>
          </p:cNvPr>
          <p:cNvCxnSpPr>
            <a:cxnSpLocks/>
          </p:cNvCxnSpPr>
          <p:nvPr/>
        </p:nvCxnSpPr>
        <p:spPr>
          <a:xfrm flipV="1">
            <a:off x="4814508" y="2966995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FB4E5E92-7A0F-C6B8-BA42-C3D26DC7086E}"/>
              </a:ext>
            </a:extLst>
          </p:cNvPr>
          <p:cNvSpPr/>
          <p:nvPr/>
        </p:nvSpPr>
        <p:spPr>
          <a:xfrm>
            <a:off x="5092915" y="2867763"/>
            <a:ext cx="261258" cy="2177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7" name="Arrow: Down 56">
            <a:extLst>
              <a:ext uri="{FF2B5EF4-FFF2-40B4-BE49-F238E27FC236}">
                <a16:creationId xmlns="" xmlns:a16="http://schemas.microsoft.com/office/drawing/2014/main" id="{9969C3F2-2FE9-0A6F-6F8E-02B3F543147C}"/>
              </a:ext>
            </a:extLst>
          </p:cNvPr>
          <p:cNvSpPr/>
          <p:nvPr/>
        </p:nvSpPr>
        <p:spPr>
          <a:xfrm>
            <a:off x="5056069" y="2148600"/>
            <a:ext cx="326572" cy="653144"/>
          </a:xfrm>
          <a:prstGeom prst="down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id="{72164E3B-46FC-072E-18C2-A28282F26C3D}"/>
              </a:ext>
            </a:extLst>
          </p:cNvPr>
          <p:cNvCxnSpPr>
            <a:cxnSpLocks/>
          </p:cNvCxnSpPr>
          <p:nvPr/>
        </p:nvCxnSpPr>
        <p:spPr>
          <a:xfrm flipV="1">
            <a:off x="2569697" y="5654589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25750B4-63C2-F770-5CB8-ADAFBC2EADD0}"/>
              </a:ext>
            </a:extLst>
          </p:cNvPr>
          <p:cNvSpPr/>
          <p:nvPr/>
        </p:nvSpPr>
        <p:spPr>
          <a:xfrm>
            <a:off x="2858401" y="5555357"/>
            <a:ext cx="261258" cy="2177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="" xmlns:a16="http://schemas.microsoft.com/office/drawing/2014/main" id="{CA89D060-C65E-25B8-06CA-4C6C95F28EFD}"/>
              </a:ext>
            </a:extLst>
          </p:cNvPr>
          <p:cNvCxnSpPr>
            <a:cxnSpLocks/>
          </p:cNvCxnSpPr>
          <p:nvPr/>
        </p:nvCxnSpPr>
        <p:spPr>
          <a:xfrm flipV="1">
            <a:off x="10756048" y="2997886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5EB96EB5-C920-150C-1E41-A1680B84D321}"/>
              </a:ext>
            </a:extLst>
          </p:cNvPr>
          <p:cNvSpPr/>
          <p:nvPr/>
        </p:nvSpPr>
        <p:spPr>
          <a:xfrm>
            <a:off x="11044752" y="2898654"/>
            <a:ext cx="261258" cy="2177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="" xmlns:a16="http://schemas.microsoft.com/office/drawing/2014/main" id="{FE582844-E712-D2D5-5815-1AEE2A146F40}"/>
              </a:ext>
            </a:extLst>
          </p:cNvPr>
          <p:cNvCxnSpPr>
            <a:cxnSpLocks/>
          </p:cNvCxnSpPr>
          <p:nvPr/>
        </p:nvCxnSpPr>
        <p:spPr>
          <a:xfrm flipV="1">
            <a:off x="6348805" y="4913183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8518F496-913D-4C94-A8AE-1E9D18CEA6CB}"/>
              </a:ext>
            </a:extLst>
          </p:cNvPr>
          <p:cNvSpPr/>
          <p:nvPr/>
        </p:nvSpPr>
        <p:spPr>
          <a:xfrm>
            <a:off x="6637509" y="4813951"/>
            <a:ext cx="261258" cy="2177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="" xmlns:a16="http://schemas.microsoft.com/office/drawing/2014/main" id="{C6F8B1A0-C2E2-324B-8E7A-90D7D926CA2B}"/>
              </a:ext>
            </a:extLst>
          </p:cNvPr>
          <p:cNvCxnSpPr>
            <a:cxnSpLocks/>
          </p:cNvCxnSpPr>
          <p:nvPr/>
        </p:nvCxnSpPr>
        <p:spPr>
          <a:xfrm flipV="1">
            <a:off x="11137048" y="5675183"/>
            <a:ext cx="272142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17B763CD-C8A1-C900-A22B-DBAF6E370038}"/>
              </a:ext>
            </a:extLst>
          </p:cNvPr>
          <p:cNvSpPr/>
          <p:nvPr/>
        </p:nvSpPr>
        <p:spPr>
          <a:xfrm>
            <a:off x="11425752" y="5575951"/>
            <a:ext cx="261258" cy="2177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DCE1D895-520F-EA83-07F0-7DAFB07E7C63}"/>
              </a:ext>
            </a:extLst>
          </p:cNvPr>
          <p:cNvSpPr/>
          <p:nvPr/>
        </p:nvSpPr>
        <p:spPr>
          <a:xfrm>
            <a:off x="2420204" y="3324367"/>
            <a:ext cx="6983102" cy="909850"/>
          </a:xfrm>
          <a:prstGeom prst="roundRec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dirty="0">
                <a:cs typeface="Calibri"/>
              </a:rPr>
              <a:t>Slow </a:t>
            </a:r>
          </a:p>
        </p:txBody>
      </p:sp>
    </p:spTree>
    <p:extLst>
      <p:ext uri="{BB962C8B-B14F-4D97-AF65-F5344CB8AC3E}">
        <p14:creationId xmlns:p14="http://schemas.microsoft.com/office/powerpoint/2010/main" val="133291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593</Words>
  <Application>Microsoft Office PowerPoint</Application>
  <PresentationFormat>Widescreen</PresentationFormat>
  <Paragraphs>203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Hyperledger</vt:lpstr>
      <vt:lpstr>Contents</vt:lpstr>
      <vt:lpstr>Prerequisites</vt:lpstr>
      <vt:lpstr>What is Hyperledger ?</vt:lpstr>
      <vt:lpstr>Why Hyperledger (Enterprise Blockchain) ?</vt:lpstr>
      <vt:lpstr>Issues with public blockchain </vt:lpstr>
      <vt:lpstr>Issues with public blockchain</vt:lpstr>
      <vt:lpstr>PowerPoint Presentation</vt:lpstr>
      <vt:lpstr>Issues with public blockchain</vt:lpstr>
      <vt:lpstr>Issues with public blockchain</vt:lpstr>
      <vt:lpstr>Why Hyperledger (Enterprise Blockchain) ?</vt:lpstr>
      <vt:lpstr>Public Blockchain vs Private Blockchain</vt:lpstr>
      <vt:lpstr>Example</vt:lpstr>
      <vt:lpstr>PowerPoint Presentation</vt:lpstr>
      <vt:lpstr>Introduction to Hyperledger Fabric </vt:lpstr>
      <vt:lpstr>Hyperledger Fabric</vt:lpstr>
      <vt:lpstr>Hyperledger Fabric</vt:lpstr>
      <vt:lpstr>Channel</vt:lpstr>
      <vt:lpstr>Channel</vt:lpstr>
      <vt:lpstr>MSP (Member Service Provider)</vt:lpstr>
      <vt:lpstr>Access Control List</vt:lpstr>
      <vt:lpstr>Different Types of Nodes</vt:lpstr>
      <vt:lpstr>Chaincode</vt:lpstr>
      <vt:lpstr>Hyperledger Transaction Flow</vt:lpstr>
      <vt:lpstr>Hyperledger Transaction Flow</vt:lpstr>
      <vt:lpstr>Hyperledger Transaction Flow</vt:lpstr>
      <vt:lpstr>Hyperledger Transaction Flow</vt:lpstr>
      <vt:lpstr>Hyperledger Transaction Flow</vt:lpstr>
      <vt:lpstr>Hyperledger Transaction Flow</vt:lpstr>
      <vt:lpstr>Hyperledger Transaction Flow</vt:lpstr>
      <vt:lpstr>Hyperledger Transaction Flow</vt:lpstr>
      <vt:lpstr>Hyperledger Transaction Flow</vt:lpstr>
      <vt:lpstr>Hyperledger Transaction Flow</vt:lpstr>
      <vt:lpstr>Hyperledger Transaction Flow</vt:lpstr>
      <vt:lpstr>Hyperledger Transaction Flow</vt:lpstr>
      <vt:lpstr>Hyperledger Transaction Flow</vt:lpstr>
      <vt:lpstr>Hyperledger Test Network</vt:lpstr>
      <vt:lpstr>State Database</vt:lpstr>
      <vt:lpstr>Congratulations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</dc:title>
  <dc:creator>hp.</dc:creator>
  <cp:lastModifiedBy>Microsoft account</cp:lastModifiedBy>
  <cp:revision>1040</cp:revision>
  <dcterms:created xsi:type="dcterms:W3CDTF">2022-06-18T07:36:41Z</dcterms:created>
  <dcterms:modified xsi:type="dcterms:W3CDTF">2025-07-23T07:35:05Z</dcterms:modified>
</cp:coreProperties>
</file>